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3" r:id="rId4"/>
    <p:sldId id="261" r:id="rId5"/>
    <p:sldId id="260" r:id="rId6"/>
    <p:sldId id="269" r:id="rId7"/>
    <p:sldId id="270" r:id="rId8"/>
    <p:sldId id="262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000"/>
    <a:srgbClr val="FF9A09"/>
    <a:srgbClr val="87C562"/>
    <a:srgbClr val="FAEB2B"/>
    <a:srgbClr val="0CDBCE"/>
    <a:srgbClr val="005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FAA3F-53BC-4EAA-B438-E5D9516F88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0AEE9D-0ACB-4D32-A9E8-9AC2626D1AB9}">
      <dgm:prSet phldrT="[Text]" phldr="1"/>
      <dgm:spPr>
        <a:solidFill>
          <a:srgbClr val="FFC000"/>
        </a:solidFill>
      </dgm:spPr>
      <dgm:t>
        <a:bodyPr/>
        <a:lstStyle/>
        <a:p>
          <a:endParaRPr lang="en-US" dirty="0">
            <a:solidFill>
              <a:srgbClr val="FFC000"/>
            </a:solidFill>
          </a:endParaRPr>
        </a:p>
      </dgm:t>
    </dgm:pt>
    <dgm:pt modelId="{6A5AC353-9BD6-42F1-A0E5-6FA2F576D633}" type="parTrans" cxnId="{1139B1EB-5E0D-4D09-8E53-1FF004077F9B}">
      <dgm:prSet/>
      <dgm:spPr/>
      <dgm:t>
        <a:bodyPr/>
        <a:lstStyle/>
        <a:p>
          <a:endParaRPr lang="en-US"/>
        </a:p>
      </dgm:t>
    </dgm:pt>
    <dgm:pt modelId="{D570C9CA-84B0-46EE-B37B-2B70745B4E10}" type="sibTrans" cxnId="{1139B1EB-5E0D-4D09-8E53-1FF004077F9B}">
      <dgm:prSet/>
      <dgm:spPr/>
      <dgm:t>
        <a:bodyPr/>
        <a:lstStyle/>
        <a:p>
          <a:endParaRPr lang="en-US"/>
        </a:p>
      </dgm:t>
    </dgm:pt>
    <dgm:pt modelId="{2B7ECF97-04F3-4E94-B4AE-A33C8E1E51C6}">
      <dgm:prSet phldrT="[Text]" custT="1"/>
      <dgm:spPr/>
      <dgm:t>
        <a:bodyPr/>
        <a:lstStyle/>
        <a:p>
          <a:r>
            <a:rPr lang="en-US" sz="3200" dirty="0"/>
            <a:t>Begin Construction</a:t>
          </a:r>
        </a:p>
      </dgm:t>
    </dgm:pt>
    <dgm:pt modelId="{695D21BD-8608-45A3-927C-98BE1AB7E605}" type="parTrans" cxnId="{C190A5FE-C3E8-4AA0-A2B0-A750A3B9D9C5}">
      <dgm:prSet/>
      <dgm:spPr/>
      <dgm:t>
        <a:bodyPr/>
        <a:lstStyle/>
        <a:p>
          <a:endParaRPr lang="en-US"/>
        </a:p>
      </dgm:t>
    </dgm:pt>
    <dgm:pt modelId="{B45795D7-18EF-489D-A9F8-5BDF1121C996}" type="sibTrans" cxnId="{C190A5FE-C3E8-4AA0-A2B0-A750A3B9D9C5}">
      <dgm:prSet/>
      <dgm:spPr/>
      <dgm:t>
        <a:bodyPr/>
        <a:lstStyle/>
        <a:p>
          <a:endParaRPr lang="en-US"/>
        </a:p>
      </dgm:t>
    </dgm:pt>
    <dgm:pt modelId="{ECF13A4A-1D45-4642-ADDC-92090447EDF1}">
      <dgm:prSet phldrT="[Text]" phldr="1"/>
      <dgm:spPr/>
      <dgm:t>
        <a:bodyPr/>
        <a:lstStyle/>
        <a:p>
          <a:endParaRPr lang="en-US" dirty="0">
            <a:solidFill>
              <a:schemeClr val="accent1"/>
            </a:solidFill>
          </a:endParaRPr>
        </a:p>
      </dgm:t>
    </dgm:pt>
    <dgm:pt modelId="{0E30372A-6800-4516-BDF1-652303FCA2EF}" type="parTrans" cxnId="{356257CD-BC68-49B3-9E7C-DB7D655D2F11}">
      <dgm:prSet/>
      <dgm:spPr/>
      <dgm:t>
        <a:bodyPr/>
        <a:lstStyle/>
        <a:p>
          <a:endParaRPr lang="en-US"/>
        </a:p>
      </dgm:t>
    </dgm:pt>
    <dgm:pt modelId="{99F43C83-5C97-41B9-B6F1-E034B14506A6}" type="sibTrans" cxnId="{356257CD-BC68-49B3-9E7C-DB7D655D2F11}">
      <dgm:prSet/>
      <dgm:spPr/>
      <dgm:t>
        <a:bodyPr/>
        <a:lstStyle/>
        <a:p>
          <a:endParaRPr lang="en-US"/>
        </a:p>
      </dgm:t>
    </dgm:pt>
    <dgm:pt modelId="{DDB32444-04C4-4298-BB05-457889620CB3}">
      <dgm:prSet phldrT="[Text]" custT="1"/>
      <dgm:spPr/>
      <dgm:t>
        <a:bodyPr/>
        <a:lstStyle/>
        <a:p>
          <a:r>
            <a:rPr lang="en-US" sz="3200" dirty="0"/>
            <a:t>Construct Southbound Lanes</a:t>
          </a:r>
        </a:p>
      </dgm:t>
    </dgm:pt>
    <dgm:pt modelId="{449C8756-B93F-4F1C-9C47-39243079C31A}" type="parTrans" cxnId="{2F59C28C-2DB4-41AD-9386-E8DCC2FA0A8A}">
      <dgm:prSet/>
      <dgm:spPr/>
      <dgm:t>
        <a:bodyPr/>
        <a:lstStyle/>
        <a:p>
          <a:endParaRPr lang="en-US"/>
        </a:p>
      </dgm:t>
    </dgm:pt>
    <dgm:pt modelId="{5009DEDE-1E2A-4418-BA32-78D84124F2A2}" type="sibTrans" cxnId="{2F59C28C-2DB4-41AD-9386-E8DCC2FA0A8A}">
      <dgm:prSet/>
      <dgm:spPr/>
      <dgm:t>
        <a:bodyPr/>
        <a:lstStyle/>
        <a:p>
          <a:endParaRPr lang="en-US"/>
        </a:p>
      </dgm:t>
    </dgm:pt>
    <dgm:pt modelId="{F5F2571E-27D4-42AD-8D78-5B8A7B541407}">
      <dgm:prSet phldrT="[Text]" phldr="1"/>
      <dgm:spPr/>
      <dgm:t>
        <a:bodyPr/>
        <a:lstStyle/>
        <a:p>
          <a:endParaRPr lang="en-US" dirty="0">
            <a:solidFill>
              <a:schemeClr val="accent1"/>
            </a:solidFill>
          </a:endParaRPr>
        </a:p>
      </dgm:t>
    </dgm:pt>
    <dgm:pt modelId="{22204863-1B0A-464B-B241-E02D46AC7132}" type="parTrans" cxnId="{AC8F58AC-BC18-4123-BAFE-E6340CCD89B9}">
      <dgm:prSet/>
      <dgm:spPr/>
      <dgm:t>
        <a:bodyPr/>
        <a:lstStyle/>
        <a:p>
          <a:endParaRPr lang="en-US"/>
        </a:p>
      </dgm:t>
    </dgm:pt>
    <dgm:pt modelId="{FB84425A-A14C-4488-A1BB-9189FDF5255A}" type="sibTrans" cxnId="{AC8F58AC-BC18-4123-BAFE-E6340CCD89B9}">
      <dgm:prSet/>
      <dgm:spPr/>
      <dgm:t>
        <a:bodyPr/>
        <a:lstStyle/>
        <a:p>
          <a:endParaRPr lang="en-US"/>
        </a:p>
      </dgm:t>
    </dgm:pt>
    <dgm:pt modelId="{12D5C995-B303-4456-8A45-6C2838C29259}">
      <dgm:prSet phldrT="[Text]" custT="1"/>
      <dgm:spPr/>
      <dgm:t>
        <a:bodyPr/>
        <a:lstStyle/>
        <a:p>
          <a:r>
            <a:rPr lang="en-US" sz="3200" dirty="0"/>
            <a:t>Construct Northbound Lanes</a:t>
          </a:r>
        </a:p>
      </dgm:t>
    </dgm:pt>
    <dgm:pt modelId="{C7691C8B-5F3D-4815-8143-A01CBEB2E2B4}" type="parTrans" cxnId="{14BCAB22-C909-4F47-9C36-C2444A17DFE0}">
      <dgm:prSet/>
      <dgm:spPr/>
      <dgm:t>
        <a:bodyPr/>
        <a:lstStyle/>
        <a:p>
          <a:endParaRPr lang="en-US"/>
        </a:p>
      </dgm:t>
    </dgm:pt>
    <dgm:pt modelId="{01FF7FB9-1F1B-4271-8FF1-5A007B909A59}" type="sibTrans" cxnId="{14BCAB22-C909-4F47-9C36-C2444A17DFE0}">
      <dgm:prSet/>
      <dgm:spPr/>
      <dgm:t>
        <a:bodyPr/>
        <a:lstStyle/>
        <a:p>
          <a:endParaRPr lang="en-US"/>
        </a:p>
      </dgm:t>
    </dgm:pt>
    <dgm:pt modelId="{1A1256BE-22F4-45D9-980A-822BC5727D24}">
      <dgm:prSet phldrT="[Text]" phldr="1"/>
      <dgm:spPr>
        <a:solidFill>
          <a:srgbClr val="FFC000"/>
        </a:solidFill>
      </dgm:spPr>
      <dgm:t>
        <a:bodyPr/>
        <a:lstStyle/>
        <a:p>
          <a:endParaRPr lang="en-US" dirty="0">
            <a:solidFill>
              <a:srgbClr val="FFC000"/>
            </a:solidFill>
          </a:endParaRPr>
        </a:p>
      </dgm:t>
    </dgm:pt>
    <dgm:pt modelId="{A3949D98-D04B-4FEA-8171-2693A110AC3E}" type="parTrans" cxnId="{DA774E34-E5EB-4525-8117-B945F617B598}">
      <dgm:prSet/>
      <dgm:spPr/>
      <dgm:t>
        <a:bodyPr/>
        <a:lstStyle/>
        <a:p>
          <a:endParaRPr lang="en-US"/>
        </a:p>
      </dgm:t>
    </dgm:pt>
    <dgm:pt modelId="{E360E9C3-4349-4B24-BD81-42D05BB1E762}" type="sibTrans" cxnId="{DA774E34-E5EB-4525-8117-B945F617B598}">
      <dgm:prSet/>
      <dgm:spPr/>
      <dgm:t>
        <a:bodyPr/>
        <a:lstStyle/>
        <a:p>
          <a:endParaRPr lang="en-US"/>
        </a:p>
      </dgm:t>
    </dgm:pt>
    <dgm:pt modelId="{2CB398D6-A60F-4277-8AF9-F8C2006BE664}">
      <dgm:prSet phldrT="[Text]" custT="1"/>
      <dgm:spPr/>
      <dgm:t>
        <a:bodyPr/>
        <a:lstStyle/>
        <a:p>
          <a:r>
            <a:rPr lang="en-US" sz="3200" dirty="0"/>
            <a:t>End Construction</a:t>
          </a:r>
        </a:p>
      </dgm:t>
    </dgm:pt>
    <dgm:pt modelId="{065FF697-9A14-44E5-935A-BE2212F7462B}" type="parTrans" cxnId="{2E324147-4AD6-41AC-B5DF-4135D0C615B2}">
      <dgm:prSet/>
      <dgm:spPr/>
      <dgm:t>
        <a:bodyPr/>
        <a:lstStyle/>
        <a:p>
          <a:endParaRPr lang="en-US"/>
        </a:p>
      </dgm:t>
    </dgm:pt>
    <dgm:pt modelId="{033755DF-D27E-46FC-9CC9-2FFE7B466FC4}" type="sibTrans" cxnId="{2E324147-4AD6-41AC-B5DF-4135D0C615B2}">
      <dgm:prSet/>
      <dgm:spPr/>
      <dgm:t>
        <a:bodyPr/>
        <a:lstStyle/>
        <a:p>
          <a:endParaRPr lang="en-US"/>
        </a:p>
      </dgm:t>
    </dgm:pt>
    <dgm:pt modelId="{A971A338-C98D-4CE5-BD5C-C3B05A949478}" type="pres">
      <dgm:prSet presAssocID="{FBAFAA3F-53BC-4EAA-B438-E5D9516F88B3}" presName="linearFlow" presStyleCnt="0">
        <dgm:presLayoutVars>
          <dgm:dir/>
          <dgm:animLvl val="lvl"/>
          <dgm:resizeHandles val="exact"/>
        </dgm:presLayoutVars>
      </dgm:prSet>
      <dgm:spPr/>
    </dgm:pt>
    <dgm:pt modelId="{BE10F82A-90D5-44B0-A5A4-0810FBF31A20}" type="pres">
      <dgm:prSet presAssocID="{820AEE9D-0ACB-4D32-A9E8-9AC2626D1AB9}" presName="composite" presStyleCnt="0"/>
      <dgm:spPr/>
    </dgm:pt>
    <dgm:pt modelId="{CB7700AF-FC2C-429D-B9BE-CAE3C02A4F70}" type="pres">
      <dgm:prSet presAssocID="{820AEE9D-0ACB-4D32-A9E8-9AC2626D1AB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19D4B83-EAC2-48C6-BF77-EF71F250E255}" type="pres">
      <dgm:prSet presAssocID="{820AEE9D-0ACB-4D32-A9E8-9AC2626D1AB9}" presName="descendantText" presStyleLbl="alignAcc1" presStyleIdx="0" presStyleCnt="4">
        <dgm:presLayoutVars>
          <dgm:bulletEnabled val="1"/>
        </dgm:presLayoutVars>
      </dgm:prSet>
      <dgm:spPr/>
    </dgm:pt>
    <dgm:pt modelId="{45092EF1-BF4E-444F-BE76-8BF0B05E2FB1}" type="pres">
      <dgm:prSet presAssocID="{D570C9CA-84B0-46EE-B37B-2B70745B4E10}" presName="sp" presStyleCnt="0"/>
      <dgm:spPr/>
    </dgm:pt>
    <dgm:pt modelId="{2B8000CC-1964-4E0A-98F4-48BDCB4F1869}" type="pres">
      <dgm:prSet presAssocID="{ECF13A4A-1D45-4642-ADDC-92090447EDF1}" presName="composite" presStyleCnt="0"/>
      <dgm:spPr/>
    </dgm:pt>
    <dgm:pt modelId="{4CC45269-42A5-4FC2-9261-EF3CF9AA11A3}" type="pres">
      <dgm:prSet presAssocID="{ECF13A4A-1D45-4642-ADDC-92090447EDF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1E19FA5-A1F7-4530-845B-DF019C5C02FB}" type="pres">
      <dgm:prSet presAssocID="{ECF13A4A-1D45-4642-ADDC-92090447EDF1}" presName="descendantText" presStyleLbl="alignAcc1" presStyleIdx="1" presStyleCnt="4">
        <dgm:presLayoutVars>
          <dgm:bulletEnabled val="1"/>
        </dgm:presLayoutVars>
      </dgm:prSet>
      <dgm:spPr/>
    </dgm:pt>
    <dgm:pt modelId="{760284E6-2DF0-4EB9-B6EF-829ADBF1B11E}" type="pres">
      <dgm:prSet presAssocID="{99F43C83-5C97-41B9-B6F1-E034B14506A6}" presName="sp" presStyleCnt="0"/>
      <dgm:spPr/>
    </dgm:pt>
    <dgm:pt modelId="{72291290-CF63-4272-BF37-097DC9746070}" type="pres">
      <dgm:prSet presAssocID="{F5F2571E-27D4-42AD-8D78-5B8A7B541407}" presName="composite" presStyleCnt="0"/>
      <dgm:spPr/>
    </dgm:pt>
    <dgm:pt modelId="{C8EA6A2A-98C5-46F2-87C5-414DA3199842}" type="pres">
      <dgm:prSet presAssocID="{F5F2571E-27D4-42AD-8D78-5B8A7B54140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A6C2C35-2D01-461C-B81A-133074C35291}" type="pres">
      <dgm:prSet presAssocID="{F5F2571E-27D4-42AD-8D78-5B8A7B541407}" presName="descendantText" presStyleLbl="alignAcc1" presStyleIdx="2" presStyleCnt="4">
        <dgm:presLayoutVars>
          <dgm:bulletEnabled val="1"/>
        </dgm:presLayoutVars>
      </dgm:prSet>
      <dgm:spPr/>
    </dgm:pt>
    <dgm:pt modelId="{B9B82F44-05BE-464D-9558-DF23D48F1121}" type="pres">
      <dgm:prSet presAssocID="{FB84425A-A14C-4488-A1BB-9189FDF5255A}" presName="sp" presStyleCnt="0"/>
      <dgm:spPr/>
    </dgm:pt>
    <dgm:pt modelId="{AAB9F947-0735-4897-B82D-2A7D41741C8E}" type="pres">
      <dgm:prSet presAssocID="{1A1256BE-22F4-45D9-980A-822BC5727D24}" presName="composite" presStyleCnt="0"/>
      <dgm:spPr/>
    </dgm:pt>
    <dgm:pt modelId="{15A48388-592E-4913-BD64-DBB146F37B9D}" type="pres">
      <dgm:prSet presAssocID="{1A1256BE-22F4-45D9-980A-822BC5727D2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ADB8E28-0BA9-4EF9-9FEF-955A2848489D}" type="pres">
      <dgm:prSet presAssocID="{1A1256BE-22F4-45D9-980A-822BC5727D2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C0C891A-AF37-4D10-802F-F34A3F3B3F8C}" type="presOf" srcId="{12D5C995-B303-4456-8A45-6C2838C29259}" destId="{7A6C2C35-2D01-461C-B81A-133074C35291}" srcOrd="0" destOrd="0" presId="urn:microsoft.com/office/officeart/2005/8/layout/chevron2"/>
    <dgm:cxn modelId="{14BCAB22-C909-4F47-9C36-C2444A17DFE0}" srcId="{F5F2571E-27D4-42AD-8D78-5B8A7B541407}" destId="{12D5C995-B303-4456-8A45-6C2838C29259}" srcOrd="0" destOrd="0" parTransId="{C7691C8B-5F3D-4815-8143-A01CBEB2E2B4}" sibTransId="{01FF7FB9-1F1B-4271-8FF1-5A007B909A59}"/>
    <dgm:cxn modelId="{D2887F2F-9579-4FA4-9322-DB4269EF96C4}" type="presOf" srcId="{ECF13A4A-1D45-4642-ADDC-92090447EDF1}" destId="{4CC45269-42A5-4FC2-9261-EF3CF9AA11A3}" srcOrd="0" destOrd="0" presId="urn:microsoft.com/office/officeart/2005/8/layout/chevron2"/>
    <dgm:cxn modelId="{DA774E34-E5EB-4525-8117-B945F617B598}" srcId="{FBAFAA3F-53BC-4EAA-B438-E5D9516F88B3}" destId="{1A1256BE-22F4-45D9-980A-822BC5727D24}" srcOrd="3" destOrd="0" parTransId="{A3949D98-D04B-4FEA-8171-2693A110AC3E}" sibTransId="{E360E9C3-4349-4B24-BD81-42D05BB1E762}"/>
    <dgm:cxn modelId="{CACEEE44-DC39-4753-B664-77D4762AA919}" type="presOf" srcId="{2CB398D6-A60F-4277-8AF9-F8C2006BE664}" destId="{FADB8E28-0BA9-4EF9-9FEF-955A2848489D}" srcOrd="0" destOrd="0" presId="urn:microsoft.com/office/officeart/2005/8/layout/chevron2"/>
    <dgm:cxn modelId="{2E324147-4AD6-41AC-B5DF-4135D0C615B2}" srcId="{1A1256BE-22F4-45D9-980A-822BC5727D24}" destId="{2CB398D6-A60F-4277-8AF9-F8C2006BE664}" srcOrd="0" destOrd="0" parTransId="{065FF697-9A14-44E5-935A-BE2212F7462B}" sibTransId="{033755DF-D27E-46FC-9CC9-2FFE7B466FC4}"/>
    <dgm:cxn modelId="{D4E7C558-1CD2-4466-9782-B8B8BEA6681E}" type="presOf" srcId="{820AEE9D-0ACB-4D32-A9E8-9AC2626D1AB9}" destId="{CB7700AF-FC2C-429D-B9BE-CAE3C02A4F70}" srcOrd="0" destOrd="0" presId="urn:microsoft.com/office/officeart/2005/8/layout/chevron2"/>
    <dgm:cxn modelId="{2385C682-1514-4C9F-8FE9-44974EE91928}" type="presOf" srcId="{FBAFAA3F-53BC-4EAA-B438-E5D9516F88B3}" destId="{A971A338-C98D-4CE5-BD5C-C3B05A949478}" srcOrd="0" destOrd="0" presId="urn:microsoft.com/office/officeart/2005/8/layout/chevron2"/>
    <dgm:cxn modelId="{2F59C28C-2DB4-41AD-9386-E8DCC2FA0A8A}" srcId="{ECF13A4A-1D45-4642-ADDC-92090447EDF1}" destId="{DDB32444-04C4-4298-BB05-457889620CB3}" srcOrd="0" destOrd="0" parTransId="{449C8756-B93F-4F1C-9C47-39243079C31A}" sibTransId="{5009DEDE-1E2A-4418-BA32-78D84124F2A2}"/>
    <dgm:cxn modelId="{1BEADC98-37D2-421D-8CCA-94444D8FD632}" type="presOf" srcId="{2B7ECF97-04F3-4E94-B4AE-A33C8E1E51C6}" destId="{C19D4B83-EAC2-48C6-BF77-EF71F250E255}" srcOrd="0" destOrd="0" presId="urn:microsoft.com/office/officeart/2005/8/layout/chevron2"/>
    <dgm:cxn modelId="{AC8F58AC-BC18-4123-BAFE-E6340CCD89B9}" srcId="{FBAFAA3F-53BC-4EAA-B438-E5D9516F88B3}" destId="{F5F2571E-27D4-42AD-8D78-5B8A7B541407}" srcOrd="2" destOrd="0" parTransId="{22204863-1B0A-464B-B241-E02D46AC7132}" sibTransId="{FB84425A-A14C-4488-A1BB-9189FDF5255A}"/>
    <dgm:cxn modelId="{CB3EC2BE-0101-4395-9658-1A63A3B51576}" type="presOf" srcId="{1A1256BE-22F4-45D9-980A-822BC5727D24}" destId="{15A48388-592E-4913-BD64-DBB146F37B9D}" srcOrd="0" destOrd="0" presId="urn:microsoft.com/office/officeart/2005/8/layout/chevron2"/>
    <dgm:cxn modelId="{D49F8FC3-496B-4690-A16F-D2B7383E4B07}" type="presOf" srcId="{F5F2571E-27D4-42AD-8D78-5B8A7B541407}" destId="{C8EA6A2A-98C5-46F2-87C5-414DA3199842}" srcOrd="0" destOrd="0" presId="urn:microsoft.com/office/officeart/2005/8/layout/chevron2"/>
    <dgm:cxn modelId="{356257CD-BC68-49B3-9E7C-DB7D655D2F11}" srcId="{FBAFAA3F-53BC-4EAA-B438-E5D9516F88B3}" destId="{ECF13A4A-1D45-4642-ADDC-92090447EDF1}" srcOrd="1" destOrd="0" parTransId="{0E30372A-6800-4516-BDF1-652303FCA2EF}" sibTransId="{99F43C83-5C97-41B9-B6F1-E034B14506A6}"/>
    <dgm:cxn modelId="{1139B1EB-5E0D-4D09-8E53-1FF004077F9B}" srcId="{FBAFAA3F-53BC-4EAA-B438-E5D9516F88B3}" destId="{820AEE9D-0ACB-4D32-A9E8-9AC2626D1AB9}" srcOrd="0" destOrd="0" parTransId="{6A5AC353-9BD6-42F1-A0E5-6FA2F576D633}" sibTransId="{D570C9CA-84B0-46EE-B37B-2B70745B4E10}"/>
    <dgm:cxn modelId="{EBC8C3FB-9A84-477B-9820-40BECD563A7F}" type="presOf" srcId="{DDB32444-04C4-4298-BB05-457889620CB3}" destId="{91E19FA5-A1F7-4530-845B-DF019C5C02FB}" srcOrd="0" destOrd="0" presId="urn:microsoft.com/office/officeart/2005/8/layout/chevron2"/>
    <dgm:cxn modelId="{C190A5FE-C3E8-4AA0-A2B0-A750A3B9D9C5}" srcId="{820AEE9D-0ACB-4D32-A9E8-9AC2626D1AB9}" destId="{2B7ECF97-04F3-4E94-B4AE-A33C8E1E51C6}" srcOrd="0" destOrd="0" parTransId="{695D21BD-8608-45A3-927C-98BE1AB7E605}" sibTransId="{B45795D7-18EF-489D-A9F8-5BDF1121C996}"/>
    <dgm:cxn modelId="{1A8A0502-0133-425E-B244-20979EA26534}" type="presParOf" srcId="{A971A338-C98D-4CE5-BD5C-C3B05A949478}" destId="{BE10F82A-90D5-44B0-A5A4-0810FBF31A20}" srcOrd="0" destOrd="0" presId="urn:microsoft.com/office/officeart/2005/8/layout/chevron2"/>
    <dgm:cxn modelId="{A4A9E4E7-94C3-4D9E-B0CF-287A4ECAAB81}" type="presParOf" srcId="{BE10F82A-90D5-44B0-A5A4-0810FBF31A20}" destId="{CB7700AF-FC2C-429D-B9BE-CAE3C02A4F70}" srcOrd="0" destOrd="0" presId="urn:microsoft.com/office/officeart/2005/8/layout/chevron2"/>
    <dgm:cxn modelId="{904E7B04-3C93-4E8A-BD09-5F8268A39CC8}" type="presParOf" srcId="{BE10F82A-90D5-44B0-A5A4-0810FBF31A20}" destId="{C19D4B83-EAC2-48C6-BF77-EF71F250E255}" srcOrd="1" destOrd="0" presId="urn:microsoft.com/office/officeart/2005/8/layout/chevron2"/>
    <dgm:cxn modelId="{D5B85218-0793-4C0F-84C6-6AF4F13BA047}" type="presParOf" srcId="{A971A338-C98D-4CE5-BD5C-C3B05A949478}" destId="{45092EF1-BF4E-444F-BE76-8BF0B05E2FB1}" srcOrd="1" destOrd="0" presId="urn:microsoft.com/office/officeart/2005/8/layout/chevron2"/>
    <dgm:cxn modelId="{C1C80035-7DB2-4D83-86D4-F428F964C706}" type="presParOf" srcId="{A971A338-C98D-4CE5-BD5C-C3B05A949478}" destId="{2B8000CC-1964-4E0A-98F4-48BDCB4F1869}" srcOrd="2" destOrd="0" presId="urn:microsoft.com/office/officeart/2005/8/layout/chevron2"/>
    <dgm:cxn modelId="{4FE65454-6545-46C3-8630-AE79BE6B5CAC}" type="presParOf" srcId="{2B8000CC-1964-4E0A-98F4-48BDCB4F1869}" destId="{4CC45269-42A5-4FC2-9261-EF3CF9AA11A3}" srcOrd="0" destOrd="0" presId="urn:microsoft.com/office/officeart/2005/8/layout/chevron2"/>
    <dgm:cxn modelId="{1CA42DB8-08CE-4133-91A7-812E04AB1FD7}" type="presParOf" srcId="{2B8000CC-1964-4E0A-98F4-48BDCB4F1869}" destId="{91E19FA5-A1F7-4530-845B-DF019C5C02FB}" srcOrd="1" destOrd="0" presId="urn:microsoft.com/office/officeart/2005/8/layout/chevron2"/>
    <dgm:cxn modelId="{2F09E7C8-4C2D-4F79-94C9-17E4FD5C6C31}" type="presParOf" srcId="{A971A338-C98D-4CE5-BD5C-C3B05A949478}" destId="{760284E6-2DF0-4EB9-B6EF-829ADBF1B11E}" srcOrd="3" destOrd="0" presId="urn:microsoft.com/office/officeart/2005/8/layout/chevron2"/>
    <dgm:cxn modelId="{8DF0329D-26BB-4327-B3D6-E9004B450BA6}" type="presParOf" srcId="{A971A338-C98D-4CE5-BD5C-C3B05A949478}" destId="{72291290-CF63-4272-BF37-097DC9746070}" srcOrd="4" destOrd="0" presId="urn:microsoft.com/office/officeart/2005/8/layout/chevron2"/>
    <dgm:cxn modelId="{94B2CC61-2E3C-4CFA-89B0-7909F25F6254}" type="presParOf" srcId="{72291290-CF63-4272-BF37-097DC9746070}" destId="{C8EA6A2A-98C5-46F2-87C5-414DA3199842}" srcOrd="0" destOrd="0" presId="urn:microsoft.com/office/officeart/2005/8/layout/chevron2"/>
    <dgm:cxn modelId="{4863082F-1F92-4FD1-A16F-A0FB590BE498}" type="presParOf" srcId="{72291290-CF63-4272-BF37-097DC9746070}" destId="{7A6C2C35-2D01-461C-B81A-133074C35291}" srcOrd="1" destOrd="0" presId="urn:microsoft.com/office/officeart/2005/8/layout/chevron2"/>
    <dgm:cxn modelId="{6452E568-B88F-4673-B3B6-6FCB5A2238AE}" type="presParOf" srcId="{A971A338-C98D-4CE5-BD5C-C3B05A949478}" destId="{B9B82F44-05BE-464D-9558-DF23D48F1121}" srcOrd="5" destOrd="0" presId="urn:microsoft.com/office/officeart/2005/8/layout/chevron2"/>
    <dgm:cxn modelId="{A9FB2B5B-2544-4558-BA78-FB11AD0E5D05}" type="presParOf" srcId="{A971A338-C98D-4CE5-BD5C-C3B05A949478}" destId="{AAB9F947-0735-4897-B82D-2A7D41741C8E}" srcOrd="6" destOrd="0" presId="urn:microsoft.com/office/officeart/2005/8/layout/chevron2"/>
    <dgm:cxn modelId="{117464F2-D42B-4F38-AB5E-AC9A49695E39}" type="presParOf" srcId="{AAB9F947-0735-4897-B82D-2A7D41741C8E}" destId="{15A48388-592E-4913-BD64-DBB146F37B9D}" srcOrd="0" destOrd="0" presId="urn:microsoft.com/office/officeart/2005/8/layout/chevron2"/>
    <dgm:cxn modelId="{AC930FB6-9742-4475-A3B5-183B33084437}" type="presParOf" srcId="{AAB9F947-0735-4897-B82D-2A7D41741C8E}" destId="{FADB8E28-0BA9-4EF9-9FEF-955A284848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2A61B-BE17-47E2-B7F5-2F3AB9C3364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6FCB306-A04A-44A6-B2CD-4E85DAC49D2A}">
      <dgm:prSet phldrT="[Text]" custT="1"/>
      <dgm:spPr>
        <a:solidFill>
          <a:srgbClr val="0054FF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2023-2024</a:t>
          </a:r>
        </a:p>
      </dgm:t>
    </dgm:pt>
    <dgm:pt modelId="{BC5462B1-2E4A-4D92-A01E-EE0252007A5A}" type="parTrans" cxnId="{79BE463E-965A-4DD5-AA23-E811A2B46C1A}">
      <dgm:prSet/>
      <dgm:spPr/>
      <dgm:t>
        <a:bodyPr/>
        <a:lstStyle/>
        <a:p>
          <a:endParaRPr lang="en-US"/>
        </a:p>
      </dgm:t>
    </dgm:pt>
    <dgm:pt modelId="{A571B1A2-849C-4F0C-87AE-A1EF97E8D026}" type="sibTrans" cxnId="{79BE463E-965A-4DD5-AA23-E811A2B46C1A}">
      <dgm:prSet/>
      <dgm:spPr/>
      <dgm:t>
        <a:bodyPr/>
        <a:lstStyle/>
        <a:p>
          <a:endParaRPr lang="en-US"/>
        </a:p>
      </dgm:t>
    </dgm:pt>
    <dgm:pt modelId="{297B8130-0028-4991-86F6-0958771DB348}">
      <dgm:prSet phldrT="[Text]" custT="1"/>
      <dgm:spPr>
        <a:solidFill>
          <a:srgbClr val="0CDBCE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December 2024</a:t>
          </a:r>
        </a:p>
      </dgm:t>
    </dgm:pt>
    <dgm:pt modelId="{DD05254A-883E-4DD3-A089-94A2B299F5D4}" type="parTrans" cxnId="{C31C0B23-8051-4993-8576-66424EB6AE3F}">
      <dgm:prSet/>
      <dgm:spPr/>
      <dgm:t>
        <a:bodyPr/>
        <a:lstStyle/>
        <a:p>
          <a:endParaRPr lang="en-US"/>
        </a:p>
      </dgm:t>
    </dgm:pt>
    <dgm:pt modelId="{DD47F147-B652-4CD0-90F2-B0D8176994E9}" type="sibTrans" cxnId="{C31C0B23-8051-4993-8576-66424EB6AE3F}">
      <dgm:prSet/>
      <dgm:spPr/>
      <dgm:t>
        <a:bodyPr/>
        <a:lstStyle/>
        <a:p>
          <a:endParaRPr lang="en-US"/>
        </a:p>
      </dgm:t>
    </dgm:pt>
    <dgm:pt modelId="{1686FF49-4B27-4DE7-B6E5-A70E1266818A}">
      <dgm:prSet phldrT="[Text]" custT="1"/>
      <dgm:spPr>
        <a:solidFill>
          <a:srgbClr val="FAEB2B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Late 2024- Mid 2025</a:t>
          </a:r>
        </a:p>
      </dgm:t>
    </dgm:pt>
    <dgm:pt modelId="{33D96474-6557-4708-A424-C581DC155908}" type="parTrans" cxnId="{8EECC3B6-8C25-4328-9852-54249C6BFBD6}">
      <dgm:prSet/>
      <dgm:spPr/>
      <dgm:t>
        <a:bodyPr/>
        <a:lstStyle/>
        <a:p>
          <a:endParaRPr lang="en-US"/>
        </a:p>
      </dgm:t>
    </dgm:pt>
    <dgm:pt modelId="{EFE11844-B442-425B-9C97-990D5965B376}" type="sibTrans" cxnId="{8EECC3B6-8C25-4328-9852-54249C6BFBD6}">
      <dgm:prSet/>
      <dgm:spPr/>
      <dgm:t>
        <a:bodyPr/>
        <a:lstStyle/>
        <a:p>
          <a:endParaRPr lang="en-US"/>
        </a:p>
      </dgm:t>
    </dgm:pt>
    <dgm:pt modelId="{6B56B31F-7C5F-4B96-A5A7-D4520212B922}">
      <dgm:prSet custT="1"/>
      <dgm:spPr>
        <a:solidFill>
          <a:srgbClr val="87C562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Mid 2025- Late 2026</a:t>
          </a:r>
        </a:p>
      </dgm:t>
    </dgm:pt>
    <dgm:pt modelId="{F51A11AB-70A7-4CCC-B2CE-9BC80F6AB510}" type="parTrans" cxnId="{DEE18A27-75F3-4DEE-A30D-8627FBD6C0D1}">
      <dgm:prSet/>
      <dgm:spPr/>
      <dgm:t>
        <a:bodyPr/>
        <a:lstStyle/>
        <a:p>
          <a:endParaRPr lang="en-US"/>
        </a:p>
      </dgm:t>
    </dgm:pt>
    <dgm:pt modelId="{2D21A36B-1B88-4E58-94B5-38D1C49BBFDA}" type="sibTrans" cxnId="{DEE18A27-75F3-4DEE-A30D-8627FBD6C0D1}">
      <dgm:prSet/>
      <dgm:spPr/>
      <dgm:t>
        <a:bodyPr/>
        <a:lstStyle/>
        <a:p>
          <a:endParaRPr lang="en-US"/>
        </a:p>
      </dgm:t>
    </dgm:pt>
    <dgm:pt modelId="{317086ED-AA51-40A6-B269-7959CF7AF5E1}">
      <dgm:prSet custT="1"/>
      <dgm:spPr>
        <a:solidFill>
          <a:srgbClr val="FF9A09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Late 2026</a:t>
          </a:r>
        </a:p>
      </dgm:t>
    </dgm:pt>
    <dgm:pt modelId="{496EAD17-D604-4810-A7E3-96457ADE48B4}" type="parTrans" cxnId="{012F9EFF-8EBA-4F47-9B9C-D33E437220E9}">
      <dgm:prSet/>
      <dgm:spPr/>
      <dgm:t>
        <a:bodyPr/>
        <a:lstStyle/>
        <a:p>
          <a:endParaRPr lang="en-US"/>
        </a:p>
      </dgm:t>
    </dgm:pt>
    <dgm:pt modelId="{5233A777-EA46-4660-8C57-410459E70C95}" type="sibTrans" cxnId="{012F9EFF-8EBA-4F47-9B9C-D33E437220E9}">
      <dgm:prSet/>
      <dgm:spPr/>
      <dgm:t>
        <a:bodyPr/>
        <a:lstStyle/>
        <a:p>
          <a:endParaRPr lang="en-US"/>
        </a:p>
      </dgm:t>
    </dgm:pt>
    <dgm:pt modelId="{6400D417-3A27-4A6C-BBF5-F22F0ABADBE9}">
      <dgm:prSet custT="1"/>
      <dgm:spPr>
        <a:solidFill>
          <a:srgbClr val="F3000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Late 2029</a:t>
          </a:r>
        </a:p>
      </dgm:t>
    </dgm:pt>
    <dgm:pt modelId="{AD505FDB-D4DA-4E68-A788-5905423739C6}" type="parTrans" cxnId="{96A79C85-CF66-4489-9AE8-EFC71870A455}">
      <dgm:prSet/>
      <dgm:spPr/>
      <dgm:t>
        <a:bodyPr/>
        <a:lstStyle/>
        <a:p>
          <a:endParaRPr lang="en-US"/>
        </a:p>
      </dgm:t>
    </dgm:pt>
    <dgm:pt modelId="{DFACC484-B8A5-46AB-A38A-0359C9038EDD}" type="sibTrans" cxnId="{96A79C85-CF66-4489-9AE8-EFC71870A455}">
      <dgm:prSet/>
      <dgm:spPr/>
      <dgm:t>
        <a:bodyPr/>
        <a:lstStyle/>
        <a:p>
          <a:endParaRPr lang="en-US"/>
        </a:p>
      </dgm:t>
    </dgm:pt>
    <dgm:pt modelId="{14141FE7-5721-44D6-9BCC-A951DC02F473}" type="pres">
      <dgm:prSet presAssocID="{CB82A61B-BE17-47E2-B7F5-2F3AB9C33641}" presName="Name0" presStyleCnt="0">
        <dgm:presLayoutVars>
          <dgm:dir/>
          <dgm:animLvl val="lvl"/>
          <dgm:resizeHandles val="exact"/>
        </dgm:presLayoutVars>
      </dgm:prSet>
      <dgm:spPr/>
    </dgm:pt>
    <dgm:pt modelId="{12D8582C-4C8A-41B6-8119-A2D4DE96D20F}" type="pres">
      <dgm:prSet presAssocID="{D6FCB306-A04A-44A6-B2CD-4E85DAC49D2A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8A7B899-C237-4520-826B-7A4A1891AD31}" type="pres">
      <dgm:prSet presAssocID="{A571B1A2-849C-4F0C-87AE-A1EF97E8D026}" presName="parTxOnlySpace" presStyleCnt="0"/>
      <dgm:spPr/>
    </dgm:pt>
    <dgm:pt modelId="{A63B9A37-BFAA-4F23-8376-E2BE93409FC3}" type="pres">
      <dgm:prSet presAssocID="{297B8130-0028-4991-86F6-0958771DB348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7CA9677-AC6F-4984-A5DA-19DCF30DB5E1}" type="pres">
      <dgm:prSet presAssocID="{DD47F147-B652-4CD0-90F2-B0D8176994E9}" presName="parTxOnlySpace" presStyleCnt="0"/>
      <dgm:spPr/>
    </dgm:pt>
    <dgm:pt modelId="{42DA4323-4240-49A2-9422-7403D7B2AD5D}" type="pres">
      <dgm:prSet presAssocID="{1686FF49-4B27-4DE7-B6E5-A70E1266818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E93D2E9-59F2-4777-B0DB-3A12BF36DC1F}" type="pres">
      <dgm:prSet presAssocID="{EFE11844-B442-425B-9C97-990D5965B376}" presName="parTxOnlySpace" presStyleCnt="0"/>
      <dgm:spPr/>
    </dgm:pt>
    <dgm:pt modelId="{FD7DE2CD-69BD-4BBB-A352-426F9F6EEBEC}" type="pres">
      <dgm:prSet presAssocID="{6B56B31F-7C5F-4B96-A5A7-D4520212B922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2DDF50D-95EF-45A6-AAAB-2093AD9108A8}" type="pres">
      <dgm:prSet presAssocID="{2D21A36B-1B88-4E58-94B5-38D1C49BBFDA}" presName="parTxOnlySpace" presStyleCnt="0"/>
      <dgm:spPr/>
    </dgm:pt>
    <dgm:pt modelId="{884F41DC-B44C-4162-BF0E-9ADF8A2B9E29}" type="pres">
      <dgm:prSet presAssocID="{317086ED-AA51-40A6-B269-7959CF7AF5E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E4FAFDA-B435-41E3-8EA4-55DFA58815C5}" type="pres">
      <dgm:prSet presAssocID="{5233A777-EA46-4660-8C57-410459E70C95}" presName="parTxOnlySpace" presStyleCnt="0"/>
      <dgm:spPr/>
    </dgm:pt>
    <dgm:pt modelId="{174CCD91-1DCE-48F9-9057-EBCD1BE20671}" type="pres">
      <dgm:prSet presAssocID="{6400D417-3A27-4A6C-BBF5-F22F0ABADBE9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31C0B23-8051-4993-8576-66424EB6AE3F}" srcId="{CB82A61B-BE17-47E2-B7F5-2F3AB9C33641}" destId="{297B8130-0028-4991-86F6-0958771DB348}" srcOrd="1" destOrd="0" parTransId="{DD05254A-883E-4DD3-A089-94A2B299F5D4}" sibTransId="{DD47F147-B652-4CD0-90F2-B0D8176994E9}"/>
    <dgm:cxn modelId="{DEE18A27-75F3-4DEE-A30D-8627FBD6C0D1}" srcId="{CB82A61B-BE17-47E2-B7F5-2F3AB9C33641}" destId="{6B56B31F-7C5F-4B96-A5A7-D4520212B922}" srcOrd="3" destOrd="0" parTransId="{F51A11AB-70A7-4CCC-B2CE-9BC80F6AB510}" sibTransId="{2D21A36B-1B88-4E58-94B5-38D1C49BBFDA}"/>
    <dgm:cxn modelId="{79BE463E-965A-4DD5-AA23-E811A2B46C1A}" srcId="{CB82A61B-BE17-47E2-B7F5-2F3AB9C33641}" destId="{D6FCB306-A04A-44A6-B2CD-4E85DAC49D2A}" srcOrd="0" destOrd="0" parTransId="{BC5462B1-2E4A-4D92-A01E-EE0252007A5A}" sibTransId="{A571B1A2-849C-4F0C-87AE-A1EF97E8D026}"/>
    <dgm:cxn modelId="{5F5EF64C-AF0E-4DAF-8342-C89DE06DDA2E}" type="presOf" srcId="{317086ED-AA51-40A6-B269-7959CF7AF5E1}" destId="{884F41DC-B44C-4162-BF0E-9ADF8A2B9E29}" srcOrd="0" destOrd="0" presId="urn:microsoft.com/office/officeart/2005/8/layout/chevron1"/>
    <dgm:cxn modelId="{6F155F7E-E7BE-4E0C-8550-DDC150F8F695}" type="presOf" srcId="{CB82A61B-BE17-47E2-B7F5-2F3AB9C33641}" destId="{14141FE7-5721-44D6-9BCC-A951DC02F473}" srcOrd="0" destOrd="0" presId="urn:microsoft.com/office/officeart/2005/8/layout/chevron1"/>
    <dgm:cxn modelId="{4F3CB783-5DBB-4755-A542-FB9349EDE318}" type="presOf" srcId="{D6FCB306-A04A-44A6-B2CD-4E85DAC49D2A}" destId="{12D8582C-4C8A-41B6-8119-A2D4DE96D20F}" srcOrd="0" destOrd="0" presId="urn:microsoft.com/office/officeart/2005/8/layout/chevron1"/>
    <dgm:cxn modelId="{96A79C85-CF66-4489-9AE8-EFC71870A455}" srcId="{CB82A61B-BE17-47E2-B7F5-2F3AB9C33641}" destId="{6400D417-3A27-4A6C-BBF5-F22F0ABADBE9}" srcOrd="5" destOrd="0" parTransId="{AD505FDB-D4DA-4E68-A788-5905423739C6}" sibTransId="{DFACC484-B8A5-46AB-A38A-0359C9038EDD}"/>
    <dgm:cxn modelId="{377EBAAC-093D-45A9-9434-C4C629AB0B4F}" type="presOf" srcId="{297B8130-0028-4991-86F6-0958771DB348}" destId="{A63B9A37-BFAA-4F23-8376-E2BE93409FC3}" srcOrd="0" destOrd="0" presId="urn:microsoft.com/office/officeart/2005/8/layout/chevron1"/>
    <dgm:cxn modelId="{8EECC3B6-8C25-4328-9852-54249C6BFBD6}" srcId="{CB82A61B-BE17-47E2-B7F5-2F3AB9C33641}" destId="{1686FF49-4B27-4DE7-B6E5-A70E1266818A}" srcOrd="2" destOrd="0" parTransId="{33D96474-6557-4708-A424-C581DC155908}" sibTransId="{EFE11844-B442-425B-9C97-990D5965B376}"/>
    <dgm:cxn modelId="{DA4034DA-138F-4D63-8BB3-45C4412DB3FA}" type="presOf" srcId="{6400D417-3A27-4A6C-BBF5-F22F0ABADBE9}" destId="{174CCD91-1DCE-48F9-9057-EBCD1BE20671}" srcOrd="0" destOrd="0" presId="urn:microsoft.com/office/officeart/2005/8/layout/chevron1"/>
    <dgm:cxn modelId="{E7D89EE3-4B4A-4ED2-A38A-E0AE7698B27A}" type="presOf" srcId="{1686FF49-4B27-4DE7-B6E5-A70E1266818A}" destId="{42DA4323-4240-49A2-9422-7403D7B2AD5D}" srcOrd="0" destOrd="0" presId="urn:microsoft.com/office/officeart/2005/8/layout/chevron1"/>
    <dgm:cxn modelId="{222580EB-F307-4FE7-8903-7691EA01C20D}" type="presOf" srcId="{6B56B31F-7C5F-4B96-A5A7-D4520212B922}" destId="{FD7DE2CD-69BD-4BBB-A352-426F9F6EEBEC}" srcOrd="0" destOrd="0" presId="urn:microsoft.com/office/officeart/2005/8/layout/chevron1"/>
    <dgm:cxn modelId="{012F9EFF-8EBA-4F47-9B9C-D33E437220E9}" srcId="{CB82A61B-BE17-47E2-B7F5-2F3AB9C33641}" destId="{317086ED-AA51-40A6-B269-7959CF7AF5E1}" srcOrd="4" destOrd="0" parTransId="{496EAD17-D604-4810-A7E3-96457ADE48B4}" sibTransId="{5233A777-EA46-4660-8C57-410459E70C95}"/>
    <dgm:cxn modelId="{A12FDE3F-28BD-422B-8A7F-28FA0B6FC026}" type="presParOf" srcId="{14141FE7-5721-44D6-9BCC-A951DC02F473}" destId="{12D8582C-4C8A-41B6-8119-A2D4DE96D20F}" srcOrd="0" destOrd="0" presId="urn:microsoft.com/office/officeart/2005/8/layout/chevron1"/>
    <dgm:cxn modelId="{EA08B2CB-D51C-44FA-8CF9-BC54A880ABC3}" type="presParOf" srcId="{14141FE7-5721-44D6-9BCC-A951DC02F473}" destId="{88A7B899-C237-4520-826B-7A4A1891AD31}" srcOrd="1" destOrd="0" presId="urn:microsoft.com/office/officeart/2005/8/layout/chevron1"/>
    <dgm:cxn modelId="{5BA3EC3F-DBDF-4E1F-BE02-77517E0392B6}" type="presParOf" srcId="{14141FE7-5721-44D6-9BCC-A951DC02F473}" destId="{A63B9A37-BFAA-4F23-8376-E2BE93409FC3}" srcOrd="2" destOrd="0" presId="urn:microsoft.com/office/officeart/2005/8/layout/chevron1"/>
    <dgm:cxn modelId="{1AAAF9C8-8193-4578-B692-3AB52D3D2EFB}" type="presParOf" srcId="{14141FE7-5721-44D6-9BCC-A951DC02F473}" destId="{87CA9677-AC6F-4984-A5DA-19DCF30DB5E1}" srcOrd="3" destOrd="0" presId="urn:microsoft.com/office/officeart/2005/8/layout/chevron1"/>
    <dgm:cxn modelId="{DB8417FB-0714-42FE-AFA8-EE56F76E000B}" type="presParOf" srcId="{14141FE7-5721-44D6-9BCC-A951DC02F473}" destId="{42DA4323-4240-49A2-9422-7403D7B2AD5D}" srcOrd="4" destOrd="0" presId="urn:microsoft.com/office/officeart/2005/8/layout/chevron1"/>
    <dgm:cxn modelId="{8255EA01-A845-419E-B703-AE3F23105C03}" type="presParOf" srcId="{14141FE7-5721-44D6-9BCC-A951DC02F473}" destId="{4E93D2E9-59F2-4777-B0DB-3A12BF36DC1F}" srcOrd="5" destOrd="0" presId="urn:microsoft.com/office/officeart/2005/8/layout/chevron1"/>
    <dgm:cxn modelId="{FE1DACB3-ED41-478C-A2AE-6C61D0769476}" type="presParOf" srcId="{14141FE7-5721-44D6-9BCC-A951DC02F473}" destId="{FD7DE2CD-69BD-4BBB-A352-426F9F6EEBEC}" srcOrd="6" destOrd="0" presId="urn:microsoft.com/office/officeart/2005/8/layout/chevron1"/>
    <dgm:cxn modelId="{512E6B23-56AA-48A3-9F3C-6C967C80E9C8}" type="presParOf" srcId="{14141FE7-5721-44D6-9BCC-A951DC02F473}" destId="{B2DDF50D-95EF-45A6-AAAB-2093AD9108A8}" srcOrd="7" destOrd="0" presId="urn:microsoft.com/office/officeart/2005/8/layout/chevron1"/>
    <dgm:cxn modelId="{F94FA643-9F35-4B28-95B2-717222B6FFFD}" type="presParOf" srcId="{14141FE7-5721-44D6-9BCC-A951DC02F473}" destId="{884F41DC-B44C-4162-BF0E-9ADF8A2B9E29}" srcOrd="8" destOrd="0" presId="urn:microsoft.com/office/officeart/2005/8/layout/chevron1"/>
    <dgm:cxn modelId="{C90684E9-C4DA-4599-91C7-ABEA2B214EB9}" type="presParOf" srcId="{14141FE7-5721-44D6-9BCC-A951DC02F473}" destId="{5E4FAFDA-B435-41E3-8EA4-55DFA58815C5}" srcOrd="9" destOrd="0" presId="urn:microsoft.com/office/officeart/2005/8/layout/chevron1"/>
    <dgm:cxn modelId="{B79F1416-90E6-42A4-A0B9-1C35F6EC4E5A}" type="presParOf" srcId="{14141FE7-5721-44D6-9BCC-A951DC02F473}" destId="{174CCD91-1DCE-48F9-9057-EBCD1BE20671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00AF-FC2C-429D-B9BE-CAE3C02A4F70}">
      <dsp:nvSpPr>
        <dsp:cNvPr id="0" name=""/>
        <dsp:cNvSpPr/>
      </dsp:nvSpPr>
      <dsp:spPr>
        <a:xfrm rot="5400000">
          <a:off x="-200331" y="203070"/>
          <a:ext cx="1335544" cy="93488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rgbClr val="FFC000"/>
            </a:solidFill>
          </a:endParaRPr>
        </a:p>
      </dsp:txBody>
      <dsp:txXfrm rot="-5400000">
        <a:off x="1" y="470180"/>
        <a:ext cx="934881" cy="400663"/>
      </dsp:txXfrm>
    </dsp:sp>
    <dsp:sp modelId="{C19D4B83-EAC2-48C6-BF77-EF71F250E255}">
      <dsp:nvSpPr>
        <dsp:cNvPr id="0" name=""/>
        <dsp:cNvSpPr/>
      </dsp:nvSpPr>
      <dsp:spPr>
        <a:xfrm rot="5400000">
          <a:off x="3914944" y="-2977324"/>
          <a:ext cx="868103" cy="6828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Begin Construction</a:t>
          </a:r>
        </a:p>
      </dsp:txBody>
      <dsp:txXfrm rot="-5400000">
        <a:off x="934882" y="45115"/>
        <a:ext cx="6785852" cy="783349"/>
      </dsp:txXfrm>
    </dsp:sp>
    <dsp:sp modelId="{4CC45269-42A5-4FC2-9261-EF3CF9AA11A3}">
      <dsp:nvSpPr>
        <dsp:cNvPr id="0" name=""/>
        <dsp:cNvSpPr/>
      </dsp:nvSpPr>
      <dsp:spPr>
        <a:xfrm rot="5400000">
          <a:off x="-200331" y="1392923"/>
          <a:ext cx="1335544" cy="9348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chemeClr val="accent1"/>
            </a:solidFill>
          </a:endParaRPr>
        </a:p>
      </dsp:txBody>
      <dsp:txXfrm rot="-5400000">
        <a:off x="1" y="1660033"/>
        <a:ext cx="934881" cy="400663"/>
      </dsp:txXfrm>
    </dsp:sp>
    <dsp:sp modelId="{91E19FA5-A1F7-4530-845B-DF019C5C02FB}">
      <dsp:nvSpPr>
        <dsp:cNvPr id="0" name=""/>
        <dsp:cNvSpPr/>
      </dsp:nvSpPr>
      <dsp:spPr>
        <a:xfrm rot="5400000">
          <a:off x="3914944" y="-1787470"/>
          <a:ext cx="868103" cy="6828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Construct Southbound Lanes</a:t>
          </a:r>
        </a:p>
      </dsp:txBody>
      <dsp:txXfrm rot="-5400000">
        <a:off x="934882" y="1234969"/>
        <a:ext cx="6785852" cy="783349"/>
      </dsp:txXfrm>
    </dsp:sp>
    <dsp:sp modelId="{C8EA6A2A-98C5-46F2-87C5-414DA3199842}">
      <dsp:nvSpPr>
        <dsp:cNvPr id="0" name=""/>
        <dsp:cNvSpPr/>
      </dsp:nvSpPr>
      <dsp:spPr>
        <a:xfrm rot="5400000">
          <a:off x="-200331" y="2582777"/>
          <a:ext cx="1335544" cy="9348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chemeClr val="accent1"/>
            </a:solidFill>
          </a:endParaRPr>
        </a:p>
      </dsp:txBody>
      <dsp:txXfrm rot="-5400000">
        <a:off x="1" y="2849887"/>
        <a:ext cx="934881" cy="400663"/>
      </dsp:txXfrm>
    </dsp:sp>
    <dsp:sp modelId="{7A6C2C35-2D01-461C-B81A-133074C35291}">
      <dsp:nvSpPr>
        <dsp:cNvPr id="0" name=""/>
        <dsp:cNvSpPr/>
      </dsp:nvSpPr>
      <dsp:spPr>
        <a:xfrm rot="5400000">
          <a:off x="3914944" y="-597616"/>
          <a:ext cx="868103" cy="6828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Construct Northbound Lanes</a:t>
          </a:r>
        </a:p>
      </dsp:txBody>
      <dsp:txXfrm rot="-5400000">
        <a:off x="934882" y="2424823"/>
        <a:ext cx="6785852" cy="783349"/>
      </dsp:txXfrm>
    </dsp:sp>
    <dsp:sp modelId="{15A48388-592E-4913-BD64-DBB146F37B9D}">
      <dsp:nvSpPr>
        <dsp:cNvPr id="0" name=""/>
        <dsp:cNvSpPr/>
      </dsp:nvSpPr>
      <dsp:spPr>
        <a:xfrm rot="5400000">
          <a:off x="-200331" y="3772631"/>
          <a:ext cx="1335544" cy="93488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rgbClr val="FFC000"/>
            </a:solidFill>
          </a:endParaRPr>
        </a:p>
      </dsp:txBody>
      <dsp:txXfrm rot="-5400000">
        <a:off x="1" y="4039741"/>
        <a:ext cx="934881" cy="400663"/>
      </dsp:txXfrm>
    </dsp:sp>
    <dsp:sp modelId="{FADB8E28-0BA9-4EF9-9FEF-955A2848489D}">
      <dsp:nvSpPr>
        <dsp:cNvPr id="0" name=""/>
        <dsp:cNvSpPr/>
      </dsp:nvSpPr>
      <dsp:spPr>
        <a:xfrm rot="5400000">
          <a:off x="3914944" y="592237"/>
          <a:ext cx="868103" cy="68282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End Construction</a:t>
          </a:r>
        </a:p>
      </dsp:txBody>
      <dsp:txXfrm rot="-5400000">
        <a:off x="934882" y="3614677"/>
        <a:ext cx="6785852" cy="783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8582C-4C8A-41B6-8119-A2D4DE96D20F}">
      <dsp:nvSpPr>
        <dsp:cNvPr id="0" name=""/>
        <dsp:cNvSpPr/>
      </dsp:nvSpPr>
      <dsp:spPr>
        <a:xfrm>
          <a:off x="3968" y="553205"/>
          <a:ext cx="1476374" cy="590549"/>
        </a:xfrm>
        <a:prstGeom prst="chevron">
          <a:avLst/>
        </a:prstGeom>
        <a:solidFill>
          <a:srgbClr val="0054FF"/>
        </a:solidFill>
        <a:ln w="12700" cap="flat" cmpd="sng" algn="ctr">
          <a:noFill/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2023-2024</a:t>
          </a:r>
        </a:p>
      </dsp:txBody>
      <dsp:txXfrm>
        <a:off x="299243" y="553205"/>
        <a:ext cx="885825" cy="590549"/>
      </dsp:txXfrm>
    </dsp:sp>
    <dsp:sp modelId="{A63B9A37-BFAA-4F23-8376-E2BE93409FC3}">
      <dsp:nvSpPr>
        <dsp:cNvPr id="0" name=""/>
        <dsp:cNvSpPr/>
      </dsp:nvSpPr>
      <dsp:spPr>
        <a:xfrm>
          <a:off x="1332706" y="553205"/>
          <a:ext cx="1476374" cy="590549"/>
        </a:xfrm>
        <a:prstGeom prst="chevron">
          <a:avLst/>
        </a:prstGeom>
        <a:solidFill>
          <a:srgbClr val="0CDBCE"/>
        </a:solidFill>
        <a:ln w="12700" cap="flat" cmpd="sng" algn="ctr">
          <a:noFill/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December 2024</a:t>
          </a:r>
        </a:p>
      </dsp:txBody>
      <dsp:txXfrm>
        <a:off x="1627981" y="553205"/>
        <a:ext cx="885825" cy="590549"/>
      </dsp:txXfrm>
    </dsp:sp>
    <dsp:sp modelId="{42DA4323-4240-49A2-9422-7403D7B2AD5D}">
      <dsp:nvSpPr>
        <dsp:cNvPr id="0" name=""/>
        <dsp:cNvSpPr/>
      </dsp:nvSpPr>
      <dsp:spPr>
        <a:xfrm>
          <a:off x="2661443" y="553205"/>
          <a:ext cx="1476374" cy="590549"/>
        </a:xfrm>
        <a:prstGeom prst="chevron">
          <a:avLst/>
        </a:prstGeom>
        <a:solidFill>
          <a:srgbClr val="FAEB2B"/>
        </a:solidFill>
        <a:ln w="12700" cap="flat" cmpd="sng" algn="ctr">
          <a:noFill/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Late 2024- Mid 2025</a:t>
          </a:r>
        </a:p>
      </dsp:txBody>
      <dsp:txXfrm>
        <a:off x="2956718" y="553205"/>
        <a:ext cx="885825" cy="590549"/>
      </dsp:txXfrm>
    </dsp:sp>
    <dsp:sp modelId="{FD7DE2CD-69BD-4BBB-A352-426F9F6EEBEC}">
      <dsp:nvSpPr>
        <dsp:cNvPr id="0" name=""/>
        <dsp:cNvSpPr/>
      </dsp:nvSpPr>
      <dsp:spPr>
        <a:xfrm>
          <a:off x="3990181" y="553205"/>
          <a:ext cx="1476374" cy="590549"/>
        </a:xfrm>
        <a:prstGeom prst="chevron">
          <a:avLst/>
        </a:prstGeom>
        <a:solidFill>
          <a:srgbClr val="87C562"/>
        </a:solidFill>
        <a:ln w="12700" cap="flat" cmpd="sng" algn="ctr">
          <a:noFill/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Mid 2025- Late 2026</a:t>
          </a:r>
        </a:p>
      </dsp:txBody>
      <dsp:txXfrm>
        <a:off x="4285456" y="553205"/>
        <a:ext cx="885825" cy="590549"/>
      </dsp:txXfrm>
    </dsp:sp>
    <dsp:sp modelId="{884F41DC-B44C-4162-BF0E-9ADF8A2B9E29}">
      <dsp:nvSpPr>
        <dsp:cNvPr id="0" name=""/>
        <dsp:cNvSpPr/>
      </dsp:nvSpPr>
      <dsp:spPr>
        <a:xfrm>
          <a:off x="5318918" y="553205"/>
          <a:ext cx="1476374" cy="590549"/>
        </a:xfrm>
        <a:prstGeom prst="chevron">
          <a:avLst/>
        </a:prstGeom>
        <a:solidFill>
          <a:srgbClr val="FF9A09"/>
        </a:solidFill>
        <a:ln w="12700" cap="flat" cmpd="sng" algn="ctr">
          <a:noFill/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Late 2026</a:t>
          </a:r>
        </a:p>
      </dsp:txBody>
      <dsp:txXfrm>
        <a:off x="5614193" y="553205"/>
        <a:ext cx="885825" cy="590549"/>
      </dsp:txXfrm>
    </dsp:sp>
    <dsp:sp modelId="{174CCD91-1DCE-48F9-9057-EBCD1BE20671}">
      <dsp:nvSpPr>
        <dsp:cNvPr id="0" name=""/>
        <dsp:cNvSpPr/>
      </dsp:nvSpPr>
      <dsp:spPr>
        <a:xfrm>
          <a:off x="6647656" y="553205"/>
          <a:ext cx="1476374" cy="590549"/>
        </a:xfrm>
        <a:prstGeom prst="chevron">
          <a:avLst/>
        </a:prstGeom>
        <a:solidFill>
          <a:srgbClr val="F30000"/>
        </a:solidFill>
        <a:ln w="12700" cap="flat" cmpd="sng" algn="ctr">
          <a:noFill/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Late 2029</a:t>
          </a:r>
        </a:p>
      </dsp:txBody>
      <dsp:txXfrm>
        <a:off x="6942931" y="553205"/>
        <a:ext cx="885825" cy="59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2C8ABF-D509-4D60-B093-2E210250E6AF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FC2AC6-DE7A-4DE1-910A-9F8C15BDC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2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85FA-E4C3-A574-5EBB-C71FE80D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C05B93CD-7B4A-4624-984F-530C77B9199C}" type="datetime1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DD005-5B42-B303-DBBC-1F86843B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1813-15B7-848F-5668-F6E59967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1753E63-E7C7-BD2A-00A9-D7C91D0E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820427" cy="2994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280BADD-A62A-4304-2333-A714F058E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59485"/>
            <a:ext cx="2377610" cy="84168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784A4F-E580-C7A6-AA6E-7BC2D3C364A0}"/>
              </a:ext>
            </a:extLst>
          </p:cNvPr>
          <p:cNvCxnSpPr/>
          <p:nvPr userDrawn="1"/>
        </p:nvCxnSpPr>
        <p:spPr>
          <a:xfrm>
            <a:off x="838200" y="3561347"/>
            <a:ext cx="320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8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75382-029A-4888-5E6A-6D4786508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3312"/>
            <a:ext cx="5181600" cy="4351338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398D9-8622-C4EE-2799-7301288B6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351338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3EF30-D9AF-C442-C833-A19C03CA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31B6B43-67A3-490E-904E-82DBA3AB7EC7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C0DDD-2A36-3EBC-F754-75D19AB2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9D8F6-3DB1-6B1B-1693-62AAF2E3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FF008F-EBF2-9447-4E01-DDD810DD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10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4196B-6E26-A412-B461-EA93D9661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3840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C8C4-B21D-1E67-CAF4-9720E8B3C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62316"/>
            <a:ext cx="5157787" cy="3684588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F9C1B-B0CC-DB0F-9AA0-8A94E371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840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57AB7-F9F1-217F-F328-1CAF14A50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2316"/>
            <a:ext cx="5183188" cy="3684588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EE051-615F-3753-50B8-CEAF46B8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9DC084EA-825B-408E-8335-3543F5AD1427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1D64D-1B59-DEE1-8DBF-F98BB5FC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0536-45F3-8A48-1B19-3AC6B33F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C18B8-2686-3C59-F44E-09A989C7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35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F4E7F-ADE9-FF38-3156-B3EDD46B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70D50B14-8BBC-41F2-A7B1-CB117C5AD07F}" type="datetime1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CDB33-A148-2531-71D4-DD31117E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F19AF-C63A-62F4-DE33-57757060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E635A2-F0AE-29FB-37C6-76E3F9BC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626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4DAB4-6F8B-4825-2759-7D46A01F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9CB1901C-B70D-4E87-B4DB-175E041BFEC9}" type="datetime1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9AFF3-78CF-4630-1AF7-630BEBCD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16C65-320C-FCF4-D6E1-EA7754D6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9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6F55-5812-D11E-AC8B-1B90B48F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5662"/>
            <a:ext cx="3932237" cy="127053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Nexa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E064-A8F5-0B91-1049-591FFE69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95663"/>
            <a:ext cx="6172200" cy="4465387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 sz="3200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 sz="2400"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 sz="2000"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Nexa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6C67E-0E49-4974-B525-F9CC94BE1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6198"/>
            <a:ext cx="3932237" cy="320279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4E291-1CDF-CB60-9583-786BB833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005EE4E6-7D16-462C-B59E-3DE0855745B6}" type="datetime1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99EA4-498E-E17A-6239-D1E7F5E8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6CFAA-0045-0545-C396-3C75209A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82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38F7-1D03-1DB0-F0DA-31D17E41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9410"/>
            <a:ext cx="3932237" cy="1174281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Nexa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1A5FC-5B37-8969-5915-758CCD73A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9411"/>
            <a:ext cx="6172200" cy="4561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891E2-F04E-03A9-16FC-1E4DC62E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3692"/>
            <a:ext cx="3932237" cy="339529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587BA-70EC-6EBC-EBAF-3A7D41B8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55BB6B9B-BAC2-4C68-830E-4E8FC7ECE307}" type="datetime1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9557D-C6DA-79D5-3CAD-EE7048D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D9BCB-676D-58C5-B036-1AC1E6E3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7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C34472-D625-EF57-E8CC-2CC691662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89785"/>
            <a:ext cx="2628900" cy="488717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AD351-1AE3-B543-AADD-AF02925E8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89785"/>
            <a:ext cx="7734300" cy="4887178"/>
          </a:xfrm>
        </p:spPr>
        <p:txBody>
          <a:bodyPr vert="eaVert"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36411-9B00-C75E-5671-00589CF3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6BF28D1C-7D08-420F-B2F3-DEE7989EB98B}" type="datetime1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FC298-4725-055C-26A6-1330EA59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36CAD-CB02-F3B8-691C-5F291DF8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3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/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2A44-1888-1106-0074-D76797D66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86551"/>
            <a:ext cx="12192000" cy="26084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Section Title Slide or Final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8F8C9-040A-896D-0D54-BCED6A9C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26E34F5-0C0F-4140-A16F-2CF2F9482471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07BAE-ABE2-7ED2-8085-5B8DC57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24D3D-6EFF-1411-455F-37C2AB7B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AE9E1A8-18CC-F131-DBB9-B08F158614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63" y="4726089"/>
            <a:ext cx="2585274" cy="9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10515600" cy="4819801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2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5612EA-9763-ECD8-228B-D063CC6F49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3175" y="1357313"/>
            <a:ext cx="5138738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1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0" indent="0">
              <a:buClr>
                <a:srgbClr val="8CC63F"/>
              </a:buClr>
              <a:buSzPct val="70000"/>
              <a:buFont typeface="Wingdings 3" panose="05040102010807070707" pitchFamily="18" charset="2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914400" indent="0">
              <a:buFont typeface="Calibri" panose="020F0502020204030204" pitchFamily="34" charset="0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1828800" indent="0">
              <a:buSzPct val="80000"/>
              <a:buFont typeface="Courier New" panose="02070309020205020404" pitchFamily="49" charset="0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5612EA-9763-ECD8-228B-D063CC6F49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3175" y="1357313"/>
            <a:ext cx="5138738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228600" indent="-228600">
              <a:buClr>
                <a:srgbClr val="8CC63F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FFCAEA-8FD8-0894-96BE-B58F00D9D2A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34125" y="1357313"/>
            <a:ext cx="5157788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0" indent="0">
              <a:buClr>
                <a:srgbClr val="8CC63F"/>
              </a:buClr>
              <a:buSzPct val="70000"/>
              <a:buFont typeface="Wingdings 3" panose="05040102010807070707" pitchFamily="18" charset="2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FFCAEA-8FD8-0894-96BE-B58F00D9D2A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34125" y="1357313"/>
            <a:ext cx="5157788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0" indent="0">
              <a:buClr>
                <a:srgbClr val="8CC63F"/>
              </a:buClr>
              <a:buSzPct val="70000"/>
              <a:buFont typeface="Wingdings 3" panose="05040102010807070707" pitchFamily="18" charset="2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E01E356-0FC9-B1F8-BC97-9F0EE91B942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36984360"/>
              </p:ext>
            </p:extLst>
          </p:nvPr>
        </p:nvGraphicFramePr>
        <p:xfrm>
          <a:off x="6189043" y="2156058"/>
          <a:ext cx="5857776" cy="19154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64444">
                  <a:extLst>
                    <a:ext uri="{9D8B030D-6E8A-4147-A177-3AD203B41FA5}">
                      <a16:colId xmlns:a16="http://schemas.microsoft.com/office/drawing/2014/main" val="2294085839"/>
                    </a:ext>
                  </a:extLst>
                </a:gridCol>
                <a:gridCol w="1464444">
                  <a:extLst>
                    <a:ext uri="{9D8B030D-6E8A-4147-A177-3AD203B41FA5}">
                      <a16:colId xmlns:a16="http://schemas.microsoft.com/office/drawing/2014/main" val="2029961112"/>
                    </a:ext>
                  </a:extLst>
                </a:gridCol>
                <a:gridCol w="1464444">
                  <a:extLst>
                    <a:ext uri="{9D8B030D-6E8A-4147-A177-3AD203B41FA5}">
                      <a16:colId xmlns:a16="http://schemas.microsoft.com/office/drawing/2014/main" val="3932986128"/>
                    </a:ext>
                  </a:extLst>
                </a:gridCol>
                <a:gridCol w="1464444">
                  <a:extLst>
                    <a:ext uri="{9D8B030D-6E8A-4147-A177-3AD203B41FA5}">
                      <a16:colId xmlns:a16="http://schemas.microsoft.com/office/drawing/2014/main" val="3832528825"/>
                    </a:ext>
                  </a:extLst>
                </a:gridCol>
              </a:tblGrid>
              <a:tr h="478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28197"/>
                  </a:ext>
                </a:extLst>
              </a:tr>
              <a:tr h="478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206781"/>
                  </a:ext>
                </a:extLst>
              </a:tr>
              <a:tr h="4788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20371"/>
                  </a:ext>
                </a:extLst>
              </a:tr>
              <a:tr h="478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643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27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E01E356-0FC9-B1F8-BC97-9F0EE91B942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95412960"/>
              </p:ext>
            </p:extLst>
          </p:nvPr>
        </p:nvGraphicFramePr>
        <p:xfrm>
          <a:off x="332472" y="1434164"/>
          <a:ext cx="11527056" cy="46056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1764">
                  <a:extLst>
                    <a:ext uri="{9D8B030D-6E8A-4147-A177-3AD203B41FA5}">
                      <a16:colId xmlns:a16="http://schemas.microsoft.com/office/drawing/2014/main" val="2294085839"/>
                    </a:ext>
                  </a:extLst>
                </a:gridCol>
                <a:gridCol w="2881764">
                  <a:extLst>
                    <a:ext uri="{9D8B030D-6E8A-4147-A177-3AD203B41FA5}">
                      <a16:colId xmlns:a16="http://schemas.microsoft.com/office/drawing/2014/main" val="2029961112"/>
                    </a:ext>
                  </a:extLst>
                </a:gridCol>
                <a:gridCol w="2881764">
                  <a:extLst>
                    <a:ext uri="{9D8B030D-6E8A-4147-A177-3AD203B41FA5}">
                      <a16:colId xmlns:a16="http://schemas.microsoft.com/office/drawing/2014/main" val="3932986128"/>
                    </a:ext>
                  </a:extLst>
                </a:gridCol>
                <a:gridCol w="2881764">
                  <a:extLst>
                    <a:ext uri="{9D8B030D-6E8A-4147-A177-3AD203B41FA5}">
                      <a16:colId xmlns:a16="http://schemas.microsoft.com/office/drawing/2014/main" val="3832528825"/>
                    </a:ext>
                  </a:extLst>
                </a:gridCol>
              </a:tblGrid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28197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206781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20371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643660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833117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94676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555187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441279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030070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529651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68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61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9A05-4CCD-BCAD-FDD2-862654A0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Nexa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019E-1F0F-D664-772E-879C73E76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4D7B2-384E-5BF2-DB3A-357DA052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734260F8-F105-4C30-B883-D0E094D7189D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0EED-2F5C-0091-EB0C-B0A4CB47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98224-6F5A-5428-7F21-268CC567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7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BCF1A-1C0C-E6C6-C7B5-78C4A082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0427" cy="2994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FBC5D-EA15-D994-7C2D-D4DDFBCF7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34603"/>
            <a:ext cx="3820427" cy="11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CF6E8-D7A2-6599-D75B-A3FDB6D4C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exa" panose="00000500000000000000" pitchFamily="50" charset="0"/>
              </a:defRPr>
            </a:lvl1pPr>
          </a:lstStyle>
          <a:p>
            <a:fld id="{D26E34F5-0C0F-4140-A16F-2CF2F9482471}" type="datetime1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E3A0-D42D-7A7A-E60E-F90152AD2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exa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7831F-D7D4-D68D-E196-12A5F3654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6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9" r:id="rId16"/>
    <p:sldLayoutId id="214748366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Nexa Black" panose="00000A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Nexa" panose="00000500000000000000" pitchFamily="50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Nexa" panose="00000500000000000000" pitchFamily="50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exa" panose="00000500000000000000" pitchFamily="50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" panose="00000500000000000000" pitchFamily="50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FD780-A6C9-CFA6-7F4E-B11B37DB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A0AA89-8B91-CAA2-6172-AEE9E936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Kohlenberg</a:t>
            </a:r>
            <a:r>
              <a:rPr lang="en-US" dirty="0"/>
              <a:t> Road Widening Project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88A68F-37BF-15EC-C930-736AFEEEF2C1}"/>
              </a:ext>
            </a:extLst>
          </p:cNvPr>
          <p:cNvSpPr/>
          <p:nvPr/>
        </p:nvSpPr>
        <p:spPr>
          <a:xfrm>
            <a:off x="838200" y="3864811"/>
            <a:ext cx="2743200" cy="102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272DBEF-9394-59AF-B088-9AE53A68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785886"/>
            <a:ext cx="2489461" cy="9177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67A163-29F8-9491-4B4E-A1DE81FAA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689" y="1380931"/>
            <a:ext cx="7168311" cy="42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2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944E3-F502-B187-5BD1-109F554794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Highlights</a:t>
            </a:r>
          </a:p>
          <a:p>
            <a:pPr lvl="1"/>
            <a:r>
              <a:rPr lang="en-US" dirty="0"/>
              <a:t>Roadway widening &amp; Realignment</a:t>
            </a:r>
          </a:p>
          <a:p>
            <a:pPr lvl="1"/>
            <a:r>
              <a:rPr lang="en-US" dirty="0"/>
              <a:t>Traffic signal Upgrades</a:t>
            </a:r>
          </a:p>
          <a:p>
            <a:pPr lvl="2"/>
            <a:r>
              <a:rPr lang="en-US" dirty="0"/>
              <a:t>FM 1101</a:t>
            </a:r>
          </a:p>
          <a:p>
            <a:pPr lvl="1"/>
            <a:r>
              <a:rPr lang="en-US" dirty="0"/>
              <a:t>Provides a continuous shared use path and pedestrian facility</a:t>
            </a:r>
          </a:p>
          <a:p>
            <a:pPr lvl="1"/>
            <a:r>
              <a:rPr lang="en-US" dirty="0"/>
              <a:t>Installation of underground storm sewer </a:t>
            </a:r>
          </a:p>
          <a:p>
            <a:pPr lvl="1"/>
            <a:r>
              <a:rPr lang="en-US" dirty="0"/>
              <a:t>Utility upgrades and relocations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EAD906-225C-50A4-FA74-18B331832B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86269" y="7506083"/>
            <a:ext cx="6060545" cy="23283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074F0-03EE-5D79-7B96-161EEBA7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2D269F-50B1-8D32-468A-C41DA54D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Highlights</a:t>
            </a:r>
          </a:p>
        </p:txBody>
      </p:sp>
    </p:spTree>
    <p:extLst>
      <p:ext uri="{BB962C8B-B14F-4D97-AF65-F5344CB8AC3E}">
        <p14:creationId xmlns:p14="http://schemas.microsoft.com/office/powerpoint/2010/main" val="130154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86FC20-6467-90D5-44C3-324355C78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8" y="3624673"/>
            <a:ext cx="3095230" cy="1589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71412-F41C-B5EB-AE57-917A05D6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Sequencing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10E87-7E81-8D57-B904-A64391D6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73A9F5-80F1-3DAE-86FF-239150A5E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07" y="1221682"/>
            <a:ext cx="3490013" cy="1955182"/>
          </a:xfrm>
          <a:prstGeom prst="rect">
            <a:avLst/>
          </a:prstGeom>
        </p:spPr>
      </p:pic>
      <p:pic>
        <p:nvPicPr>
          <p:cNvPr id="6" name="Content Placeholder 5" descr="A model of a road with a construction vehicle&#10;&#10;Description automatically generated">
            <a:extLst>
              <a:ext uri="{FF2B5EF4-FFF2-40B4-BE49-F238E27FC236}">
                <a16:creationId xmlns:a16="http://schemas.microsoft.com/office/drawing/2014/main" id="{C46DF363-AB2C-9D3B-1B43-3096D7D77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" y="2464061"/>
            <a:ext cx="2736268" cy="1539151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AD9FA6-CE07-8C47-3E25-949D3D773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33" y="4903805"/>
            <a:ext cx="3313596" cy="1465026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6F9A5A0-08C5-DD63-6789-AEFA9CB50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532574"/>
              </p:ext>
            </p:extLst>
          </p:nvPr>
        </p:nvGraphicFramePr>
        <p:xfrm>
          <a:off x="4019265" y="1366648"/>
          <a:ext cx="7763111" cy="491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4500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D661-5D23-A2BD-6BDC-EEC21A61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dirty="0" err="1"/>
              <a:t>Kohlenberg</a:t>
            </a:r>
            <a:r>
              <a:rPr lang="en-US" dirty="0"/>
              <a:t> Typical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A6D49-5F9D-6E72-0636-8E9884C7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13" descr="A cross section of a road with cars and trees&#10;&#10;Description automatically generated">
            <a:extLst>
              <a:ext uri="{FF2B5EF4-FFF2-40B4-BE49-F238E27FC236}">
                <a16:creationId xmlns:a16="http://schemas.microsoft.com/office/drawing/2014/main" id="{0DC7ACB9-1FBB-E448-5793-67428F8C4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12" y="1240970"/>
            <a:ext cx="8840878" cy="49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534D-2395-9851-A023-F60933A1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FM-1101 Typical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6146E-D768-12CD-8792-9E265B50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A road with cars and trees&#10;&#10;Description automatically generated with medium confidence">
            <a:extLst>
              <a:ext uri="{FF2B5EF4-FFF2-40B4-BE49-F238E27FC236}">
                <a16:creationId xmlns:a16="http://schemas.microsoft.com/office/drawing/2014/main" id="{60B931AD-BE27-735C-4D84-80F7FBA0E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73" y="1281556"/>
            <a:ext cx="7996996" cy="49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7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1E4D-C5AA-79CA-984D-2092C9D0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of Way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5F1CB-75BF-ED3D-7DA1-19BDBA22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08C03-84C9-1CB0-FEDB-9D986BDF8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581"/>
            <a:ext cx="12192000" cy="32176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D500E8-2939-2355-A80D-5615F0679253}"/>
              </a:ext>
            </a:extLst>
          </p:cNvPr>
          <p:cNvSpPr/>
          <p:nvPr/>
        </p:nvSpPr>
        <p:spPr>
          <a:xfrm>
            <a:off x="-1" y="1207697"/>
            <a:ext cx="3573453" cy="8108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                                 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                              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                     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91E6B-66A3-8D88-C8F7-3C8959B09094}"/>
              </a:ext>
            </a:extLst>
          </p:cNvPr>
          <p:cNvSpPr/>
          <p:nvPr/>
        </p:nvSpPr>
        <p:spPr>
          <a:xfrm>
            <a:off x="8625" y="1228400"/>
            <a:ext cx="1190445" cy="2070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LEGEND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8686D-8DC2-EE20-D579-050E1098EC73}"/>
              </a:ext>
            </a:extLst>
          </p:cNvPr>
          <p:cNvSpPr/>
          <p:nvPr/>
        </p:nvSpPr>
        <p:spPr>
          <a:xfrm>
            <a:off x="-1" y="1490644"/>
            <a:ext cx="1232141" cy="2070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EXIST ROW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9734C0-CF3C-C0E3-BC21-F47743652107}"/>
              </a:ext>
            </a:extLst>
          </p:cNvPr>
          <p:cNvSpPr/>
          <p:nvPr/>
        </p:nvSpPr>
        <p:spPr>
          <a:xfrm>
            <a:off x="8625" y="1745985"/>
            <a:ext cx="1232141" cy="2070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PROP ROW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0CB84-C2BF-6EE5-E45D-9BF4E11B0538}"/>
              </a:ext>
            </a:extLst>
          </p:cNvPr>
          <p:cNvSpPr/>
          <p:nvPr/>
        </p:nvSpPr>
        <p:spPr>
          <a:xfrm>
            <a:off x="1240766" y="1532051"/>
            <a:ext cx="2175414" cy="2070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EXISTING RIGHT-OF-WAY (ROW)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26B14-EE04-F814-8D88-C958D141EBB3}"/>
              </a:ext>
            </a:extLst>
          </p:cNvPr>
          <p:cNvSpPr/>
          <p:nvPr/>
        </p:nvSpPr>
        <p:spPr>
          <a:xfrm>
            <a:off x="1249391" y="1787051"/>
            <a:ext cx="2283835" cy="1835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PROPOSED RIGHT-OF-WAY (ROW)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4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1E4D-C5AA-79CA-984D-2092C9D0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of way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5F1CB-75BF-ED3D-7DA1-19BDBA22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19B011-A309-E74A-D642-0E34F02EB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032"/>
            <a:ext cx="12192000" cy="35335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C2D667-D9AB-8715-45B9-97C84CF26990}"/>
              </a:ext>
            </a:extLst>
          </p:cNvPr>
          <p:cNvSpPr/>
          <p:nvPr/>
        </p:nvSpPr>
        <p:spPr>
          <a:xfrm>
            <a:off x="-1" y="1207697"/>
            <a:ext cx="3573453" cy="8108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                                 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                              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                      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92DEB-7C60-D080-DDCA-2F6B49589A81}"/>
              </a:ext>
            </a:extLst>
          </p:cNvPr>
          <p:cNvSpPr/>
          <p:nvPr/>
        </p:nvSpPr>
        <p:spPr>
          <a:xfrm>
            <a:off x="8625" y="1228400"/>
            <a:ext cx="1190445" cy="2070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LEGEND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B36057-A975-DE00-A614-D04F2B084599}"/>
              </a:ext>
            </a:extLst>
          </p:cNvPr>
          <p:cNvSpPr/>
          <p:nvPr/>
        </p:nvSpPr>
        <p:spPr>
          <a:xfrm>
            <a:off x="-1" y="1490644"/>
            <a:ext cx="1232141" cy="2070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EXIST ROW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BB5DF9-D676-BC6E-E3E0-7722E355D0DF}"/>
              </a:ext>
            </a:extLst>
          </p:cNvPr>
          <p:cNvSpPr/>
          <p:nvPr/>
        </p:nvSpPr>
        <p:spPr>
          <a:xfrm>
            <a:off x="8625" y="1745985"/>
            <a:ext cx="1232141" cy="2070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PROP ROW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205DCA-2B7A-F4A8-DF2D-BAACF6288705}"/>
              </a:ext>
            </a:extLst>
          </p:cNvPr>
          <p:cNvSpPr/>
          <p:nvPr/>
        </p:nvSpPr>
        <p:spPr>
          <a:xfrm>
            <a:off x="1240766" y="1532051"/>
            <a:ext cx="2175414" cy="2070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EXISTING RIGHT-OF-WAY (ROW)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8D614-26B3-6C70-A223-EE71673FEE2E}"/>
              </a:ext>
            </a:extLst>
          </p:cNvPr>
          <p:cNvSpPr/>
          <p:nvPr/>
        </p:nvSpPr>
        <p:spPr>
          <a:xfrm>
            <a:off x="1249391" y="1787051"/>
            <a:ext cx="2283835" cy="1835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PROPOSED RIGHT-OF-WAY (ROW)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0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28CF-4D59-A7D9-5F80-56371CB6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9F03C-6F2F-16B5-2414-7FD0D92A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974" y="6255132"/>
            <a:ext cx="2743200" cy="365125"/>
          </a:xfrm>
        </p:spPr>
        <p:txBody>
          <a:bodyPr/>
          <a:lstStyle/>
          <a:p>
            <a:fld id="{C70CF8D0-027B-4435-A0B6-DE442E2E8D1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F1F8803B-1DDE-4D60-0E2B-27056A57A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402308"/>
              </p:ext>
            </p:extLst>
          </p:nvPr>
        </p:nvGraphicFramePr>
        <p:xfrm>
          <a:off x="2193626" y="5207215"/>
          <a:ext cx="8128000" cy="1696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79C7425A-8DD7-6643-C802-987C26E01EBD}"/>
              </a:ext>
            </a:extLst>
          </p:cNvPr>
          <p:cNvSpPr txBox="1"/>
          <p:nvPr/>
        </p:nvSpPr>
        <p:spPr>
          <a:xfrm>
            <a:off x="3721590" y="6314582"/>
            <a:ext cx="88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Phase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B59993-89B7-CA48-862E-4B902C5F4CC9}"/>
              </a:ext>
            </a:extLst>
          </p:cNvPr>
          <p:cNvSpPr txBox="1"/>
          <p:nvPr/>
        </p:nvSpPr>
        <p:spPr>
          <a:xfrm>
            <a:off x="2322326" y="6328767"/>
            <a:ext cx="104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Design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3034D7-D537-10B0-BE0D-B3892B52021E}"/>
              </a:ext>
            </a:extLst>
          </p:cNvPr>
          <p:cNvSpPr txBox="1"/>
          <p:nvPr/>
        </p:nvSpPr>
        <p:spPr>
          <a:xfrm>
            <a:off x="4816549" y="6314583"/>
            <a:ext cx="1382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ROW/Easement Acquisition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5D069C-68F6-4651-E227-8E1C5F46799F}"/>
              </a:ext>
            </a:extLst>
          </p:cNvPr>
          <p:cNvSpPr txBox="1"/>
          <p:nvPr/>
        </p:nvSpPr>
        <p:spPr>
          <a:xfrm>
            <a:off x="6304228" y="6314582"/>
            <a:ext cx="107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Utility Relocation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056974-8308-7C8E-B187-ECE51B60880F}"/>
              </a:ext>
            </a:extLst>
          </p:cNvPr>
          <p:cNvSpPr txBox="1"/>
          <p:nvPr/>
        </p:nvSpPr>
        <p:spPr>
          <a:xfrm>
            <a:off x="7591178" y="6328767"/>
            <a:ext cx="113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 Construction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87D8C0-D65F-412A-2D14-889D7EF2585B}"/>
              </a:ext>
            </a:extLst>
          </p:cNvPr>
          <p:cNvSpPr txBox="1"/>
          <p:nvPr/>
        </p:nvSpPr>
        <p:spPr>
          <a:xfrm>
            <a:off x="8931903" y="6328767"/>
            <a:ext cx="113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E2FA8-94F0-4BB8-247B-3CED24AF9C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8" b="20837"/>
          <a:stretch/>
        </p:blipFill>
        <p:spPr>
          <a:xfrm>
            <a:off x="838200" y="2029144"/>
            <a:ext cx="9797143" cy="3002772"/>
          </a:xfrm>
          <a:prstGeom prst="rect">
            <a:avLst/>
          </a:prstGeom>
        </p:spPr>
      </p:pic>
      <p:pic>
        <p:nvPicPr>
          <p:cNvPr id="7" name="Picture 6" descr="A red location marker with a logo&#10;&#10;Description automatically generated">
            <a:extLst>
              <a:ext uri="{FF2B5EF4-FFF2-40B4-BE49-F238E27FC236}">
                <a16:creationId xmlns:a16="http://schemas.microsoft.com/office/drawing/2014/main" id="{CECA045C-6131-D7F2-3ADE-E8C353BDD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" y="5604387"/>
            <a:ext cx="650745" cy="650745"/>
          </a:xfrm>
          <a:prstGeom prst="rect">
            <a:avLst/>
          </a:prstGeom>
        </p:spPr>
      </p:pic>
      <p:pic>
        <p:nvPicPr>
          <p:cNvPr id="8" name="Picture 7" descr="A red location marker with a logo&#10;&#10;Description automatically generated">
            <a:extLst>
              <a:ext uri="{FF2B5EF4-FFF2-40B4-BE49-F238E27FC236}">
                <a16:creationId xmlns:a16="http://schemas.microsoft.com/office/drawing/2014/main" id="{6E822795-AEF0-BFEE-34E5-1FBB7ED1B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84" y="2817994"/>
            <a:ext cx="411610" cy="411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FB3981-44D4-AC31-2A49-4CDF5D024AFC}"/>
              </a:ext>
            </a:extLst>
          </p:cNvPr>
          <p:cNvSpPr txBox="1"/>
          <p:nvPr/>
        </p:nvSpPr>
        <p:spPr>
          <a:xfrm>
            <a:off x="808044" y="5604387"/>
            <a:ext cx="115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Milestone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:a16="http://schemas.microsoft.com/office/drawing/2014/main" id="{FE42B714-16DC-AF10-511F-A2439BB2B6B4}"/>
              </a:ext>
            </a:extLst>
          </p:cNvPr>
          <p:cNvSpPr/>
          <p:nvPr/>
        </p:nvSpPr>
        <p:spPr>
          <a:xfrm>
            <a:off x="9324597" y="5384044"/>
            <a:ext cx="356190" cy="333896"/>
          </a:xfrm>
          <a:prstGeom prst="octagon">
            <a:avLst/>
          </a:prstGeom>
          <a:solidFill>
            <a:srgbClr val="F30000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D80AEE-4954-25F8-B2AD-E0F84D2D5D11}"/>
              </a:ext>
            </a:extLst>
          </p:cNvPr>
          <p:cNvSpPr/>
          <p:nvPr/>
        </p:nvSpPr>
        <p:spPr>
          <a:xfrm>
            <a:off x="6712713" y="5384044"/>
            <a:ext cx="356190" cy="333896"/>
          </a:xfrm>
          <a:prstGeom prst="ellipse">
            <a:avLst/>
          </a:prstGeom>
          <a:solidFill>
            <a:srgbClr val="87C562"/>
          </a:solidFill>
          <a:ln>
            <a:solidFill>
              <a:srgbClr val="F3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563177-BC29-A047-91A1-58508ED1F849}"/>
              </a:ext>
            </a:extLst>
          </p:cNvPr>
          <p:cNvSpPr/>
          <p:nvPr/>
        </p:nvSpPr>
        <p:spPr>
          <a:xfrm>
            <a:off x="5381076" y="5384044"/>
            <a:ext cx="356190" cy="333896"/>
          </a:xfrm>
          <a:prstGeom prst="ellipse">
            <a:avLst/>
          </a:prstGeom>
          <a:solidFill>
            <a:srgbClr val="FAEB2B"/>
          </a:solidFill>
          <a:ln>
            <a:solidFill>
              <a:srgbClr val="F3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5FEF06-D325-0BCF-3731-21D983A29279}"/>
              </a:ext>
            </a:extLst>
          </p:cNvPr>
          <p:cNvSpPr/>
          <p:nvPr/>
        </p:nvSpPr>
        <p:spPr>
          <a:xfrm>
            <a:off x="4075134" y="5384044"/>
            <a:ext cx="356190" cy="333896"/>
          </a:xfrm>
          <a:prstGeom prst="ellipse">
            <a:avLst/>
          </a:prstGeom>
          <a:solidFill>
            <a:srgbClr val="0CDBCE"/>
          </a:solidFill>
          <a:ln>
            <a:solidFill>
              <a:srgbClr val="F3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C6CD7C-26F1-60AE-88DE-8794F01491BB}"/>
              </a:ext>
            </a:extLst>
          </p:cNvPr>
          <p:cNvSpPr/>
          <p:nvPr/>
        </p:nvSpPr>
        <p:spPr>
          <a:xfrm>
            <a:off x="2769192" y="5384044"/>
            <a:ext cx="356190" cy="333896"/>
          </a:xfrm>
          <a:prstGeom prst="ellipse">
            <a:avLst/>
          </a:prstGeom>
          <a:solidFill>
            <a:srgbClr val="0054FF"/>
          </a:solidFill>
          <a:ln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8E1EF0-9661-207A-69A9-25F9EAA9F463}"/>
              </a:ext>
            </a:extLst>
          </p:cNvPr>
          <p:cNvSpPr/>
          <p:nvPr/>
        </p:nvSpPr>
        <p:spPr>
          <a:xfrm>
            <a:off x="7948655" y="5390389"/>
            <a:ext cx="356190" cy="333896"/>
          </a:xfrm>
          <a:prstGeom prst="ellipse">
            <a:avLst/>
          </a:prstGeom>
          <a:solidFill>
            <a:srgbClr val="FF9A09"/>
          </a:solidFill>
          <a:ln>
            <a:solidFill>
              <a:srgbClr val="F3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8" name="Picture 17" descr="A road construction sign and a sign&#10;&#10;Description automatically generated">
            <a:extLst>
              <a:ext uri="{FF2B5EF4-FFF2-40B4-BE49-F238E27FC236}">
                <a16:creationId xmlns:a16="http://schemas.microsoft.com/office/drawing/2014/main" id="{01C6FCC6-5EC0-A082-EC6C-765BCB829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92" y="1424218"/>
            <a:ext cx="1267617" cy="986611"/>
          </a:xfrm>
          <a:prstGeom prst="rect">
            <a:avLst/>
          </a:prstGeom>
        </p:spPr>
      </p:pic>
      <p:pic>
        <p:nvPicPr>
          <p:cNvPr id="20" name="Picture 19" descr="A telephone poles with wires&#10;&#10;Description automatically generated">
            <a:extLst>
              <a:ext uri="{FF2B5EF4-FFF2-40B4-BE49-F238E27FC236}">
                <a16:creationId xmlns:a16="http://schemas.microsoft.com/office/drawing/2014/main" id="{7EC70B02-1471-326E-2945-1C4AB937FB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53" y="2318200"/>
            <a:ext cx="1282439" cy="895036"/>
          </a:xfrm>
          <a:prstGeom prst="rect">
            <a:avLst/>
          </a:prstGeom>
        </p:spPr>
      </p:pic>
      <p:pic>
        <p:nvPicPr>
          <p:cNvPr id="22" name="Picture 21" descr="A cartoon of a person holding a piece of paper&#10;&#10;Description automatically generated">
            <a:extLst>
              <a:ext uri="{FF2B5EF4-FFF2-40B4-BE49-F238E27FC236}">
                <a16:creationId xmlns:a16="http://schemas.microsoft.com/office/drawing/2014/main" id="{DCCC199B-DB9A-5A57-E402-03EFEBE8C5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80" y="2835561"/>
            <a:ext cx="1012768" cy="1012768"/>
          </a:xfrm>
          <a:prstGeom prst="rect">
            <a:avLst/>
          </a:prstGeom>
        </p:spPr>
      </p:pic>
      <p:pic>
        <p:nvPicPr>
          <p:cNvPr id="24" name="Picture 23" descr="A clipboard with a pencil and checklist&#10;&#10;Description automatically generated">
            <a:extLst>
              <a:ext uri="{FF2B5EF4-FFF2-40B4-BE49-F238E27FC236}">
                <a16:creationId xmlns:a16="http://schemas.microsoft.com/office/drawing/2014/main" id="{AC5F36CF-D3CE-5C15-9254-E6E3488FD5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58" y="1646903"/>
            <a:ext cx="645397" cy="755653"/>
          </a:xfrm>
          <a:prstGeom prst="rect">
            <a:avLst/>
          </a:prstGeom>
        </p:spPr>
      </p:pic>
      <p:pic>
        <p:nvPicPr>
          <p:cNvPr id="26" name="Picture 2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1DD411-8D6A-0706-F51F-7AEC7D440A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43" y="1424219"/>
            <a:ext cx="948737" cy="1095188"/>
          </a:xfrm>
          <a:prstGeom prst="rect">
            <a:avLst/>
          </a:prstGeom>
        </p:spPr>
      </p:pic>
      <p:pic>
        <p:nvPicPr>
          <p:cNvPr id="28" name="Picture 27" descr="A blue and green tick mark in a circle&#10;&#10;Description automatically generated">
            <a:extLst>
              <a:ext uri="{FF2B5EF4-FFF2-40B4-BE49-F238E27FC236}">
                <a16:creationId xmlns:a16="http://schemas.microsoft.com/office/drawing/2014/main" id="{658C091F-561B-DDB1-F6BE-DA1CF9B5B9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70" y="2894875"/>
            <a:ext cx="676005" cy="6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5369"/>
      </a:accent1>
      <a:accent2>
        <a:srgbClr val="2589A6"/>
      </a:accent2>
      <a:accent3>
        <a:srgbClr val="8CC63F"/>
      </a:accent3>
      <a:accent4>
        <a:srgbClr val="0A3254"/>
      </a:accent4>
      <a:accent5>
        <a:srgbClr val="11ABB4"/>
      </a:accent5>
      <a:accent6>
        <a:srgbClr val="006937"/>
      </a:accent6>
      <a:hlink>
        <a:srgbClr val="8CC63F"/>
      </a:hlink>
      <a:folHlink>
        <a:srgbClr val="2589A6"/>
      </a:folHlink>
    </a:clrScheme>
    <a:fontScheme name="Custom 1">
      <a:majorFont>
        <a:latin typeface="Nexa Black"/>
        <a:ea typeface=""/>
        <a:cs typeface=""/>
      </a:majorFont>
      <a:minorFont>
        <a:latin typeface="Nex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146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Courier New</vt:lpstr>
      <vt:lpstr>Nexa</vt:lpstr>
      <vt:lpstr>Nexa Black</vt:lpstr>
      <vt:lpstr>Nexa Text Black</vt:lpstr>
      <vt:lpstr>Times New Roman</vt:lpstr>
      <vt:lpstr>Wingdings</vt:lpstr>
      <vt:lpstr>Wingdings 3</vt:lpstr>
      <vt:lpstr>Office Theme</vt:lpstr>
      <vt:lpstr>Kohlenberg Road Widening Project</vt:lpstr>
      <vt:lpstr>Project Highlights</vt:lpstr>
      <vt:lpstr>Construction Sequencing</vt:lpstr>
      <vt:lpstr>Proposed Kohlenberg Typical Section</vt:lpstr>
      <vt:lpstr>Proposed FM-1101 Typical Section</vt:lpstr>
      <vt:lpstr>Right of Way Acquisition</vt:lpstr>
      <vt:lpstr>Right of way Acquisition</vt:lpstr>
      <vt:lpstr>Project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Jenna Vinson</dc:creator>
  <cp:lastModifiedBy>Nathan Garza</cp:lastModifiedBy>
  <cp:revision>24</cp:revision>
  <cp:lastPrinted>2024-05-28T19:13:57Z</cp:lastPrinted>
  <dcterms:created xsi:type="dcterms:W3CDTF">2023-10-31T18:59:10Z</dcterms:created>
  <dcterms:modified xsi:type="dcterms:W3CDTF">2024-06-11T13:08:28Z</dcterms:modified>
</cp:coreProperties>
</file>