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57" r:id="rId4"/>
    <p:sldId id="276" r:id="rId5"/>
    <p:sldId id="263" r:id="rId6"/>
    <p:sldId id="260" r:id="rId7"/>
    <p:sldId id="268" r:id="rId8"/>
    <p:sldId id="269" r:id="rId9"/>
    <p:sldId id="258" r:id="rId10"/>
    <p:sldId id="278" r:id="rId11"/>
    <p:sldId id="281"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9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C8ABF-D509-4D60-B093-2E210250E6AF}"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C2AC6-DE7A-4DE1-910A-9F8C15BDC106}" type="slidenum">
              <a:rPr lang="en-US" smtClean="0"/>
              <a:t>‹#›</a:t>
            </a:fld>
            <a:endParaRPr lang="en-US"/>
          </a:p>
        </p:txBody>
      </p:sp>
    </p:spTree>
    <p:extLst>
      <p:ext uri="{BB962C8B-B14F-4D97-AF65-F5344CB8AC3E}">
        <p14:creationId xmlns:p14="http://schemas.microsoft.com/office/powerpoint/2010/main" val="36833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EE85FA-E4C3-A574-5EBB-C71FE80D328C}"/>
              </a:ext>
            </a:extLst>
          </p:cNvPr>
          <p:cNvSpPr>
            <a:spLocks noGrp="1"/>
          </p:cNvSpPr>
          <p:nvPr>
            <p:ph type="dt" sz="half" idx="10"/>
          </p:nvPr>
        </p:nvSpPr>
        <p:spPr/>
        <p:txBody>
          <a:bodyPr/>
          <a:lstStyle>
            <a:lvl1pPr>
              <a:defRPr sz="1000"/>
            </a:lvl1pPr>
          </a:lstStyle>
          <a:p>
            <a:fld id="{C05B93CD-7B4A-4624-984F-530C77B9199C}" type="datetime1">
              <a:rPr lang="en-US" smtClean="0"/>
              <a:pPr/>
              <a:t>6/11/2024</a:t>
            </a:fld>
            <a:endParaRPr lang="en-US"/>
          </a:p>
        </p:txBody>
      </p:sp>
      <p:sp>
        <p:nvSpPr>
          <p:cNvPr id="5" name="Footer Placeholder 4">
            <a:extLst>
              <a:ext uri="{FF2B5EF4-FFF2-40B4-BE49-F238E27FC236}">
                <a16:creationId xmlns:a16="http://schemas.microsoft.com/office/drawing/2014/main" id="{667DD005-5B42-B303-DBBC-1F86843BEF6E}"/>
              </a:ext>
            </a:extLst>
          </p:cNvPr>
          <p:cNvSpPr>
            <a:spLocks noGrp="1"/>
          </p:cNvSpPr>
          <p:nvPr>
            <p:ph type="ftr" sz="quarter" idx="11"/>
          </p:nvPr>
        </p:nvSpPr>
        <p:spPr/>
        <p:txBody>
          <a:bodyPr/>
          <a:lstStyle>
            <a:lvl1pPr>
              <a:defRPr sz="1000"/>
            </a:lvl1pPr>
          </a:lstStyle>
          <a:p>
            <a:endParaRPr lang="en-US"/>
          </a:p>
        </p:txBody>
      </p:sp>
      <p:sp>
        <p:nvSpPr>
          <p:cNvPr id="6" name="Slide Number Placeholder 5">
            <a:extLst>
              <a:ext uri="{FF2B5EF4-FFF2-40B4-BE49-F238E27FC236}">
                <a16:creationId xmlns:a16="http://schemas.microsoft.com/office/drawing/2014/main" id="{B92E1813-15B7-848F-5668-F6E59967D680}"/>
              </a:ext>
            </a:extLst>
          </p:cNvPr>
          <p:cNvSpPr>
            <a:spLocks noGrp="1"/>
          </p:cNvSpPr>
          <p:nvPr>
            <p:ph type="sldNum" sz="quarter" idx="12"/>
          </p:nvPr>
        </p:nvSpPr>
        <p:spPr/>
        <p:txBody>
          <a:bodyPr/>
          <a:lstStyle>
            <a:lvl1pPr>
              <a:defRPr sz="1000"/>
            </a:lvl1pPr>
          </a:lstStyle>
          <a:p>
            <a:fld id="{C70CF8D0-027B-4435-A0B6-DE442E2E8D12}" type="slidenum">
              <a:rPr lang="en-US" smtClean="0"/>
              <a:pPr/>
              <a:t>‹#›</a:t>
            </a:fld>
            <a:endParaRPr lang="en-US" dirty="0"/>
          </a:p>
        </p:txBody>
      </p:sp>
      <p:sp>
        <p:nvSpPr>
          <p:cNvPr id="7" name="Title Placeholder 1">
            <a:extLst>
              <a:ext uri="{FF2B5EF4-FFF2-40B4-BE49-F238E27FC236}">
                <a16:creationId xmlns:a16="http://schemas.microsoft.com/office/drawing/2014/main" id="{61753E63-E7C7-BD2A-00A9-D7C91D0EA029}"/>
              </a:ext>
            </a:extLst>
          </p:cNvPr>
          <p:cNvSpPr>
            <a:spLocks noGrp="1"/>
          </p:cNvSpPr>
          <p:nvPr>
            <p:ph type="title" hasCustomPrompt="1"/>
          </p:nvPr>
        </p:nvSpPr>
        <p:spPr>
          <a:xfrm>
            <a:off x="838200" y="365125"/>
            <a:ext cx="3820427" cy="2994092"/>
          </a:xfrm>
          <a:prstGeom prst="rect">
            <a:avLst/>
          </a:prstGeom>
        </p:spPr>
        <p:txBody>
          <a:bodyPr vert="horz" lIns="91440" tIns="45720" rIns="91440" bIns="45720" rtlCol="0" anchor="b">
            <a:normAutofit/>
          </a:bodyPr>
          <a:lstStyle/>
          <a:p>
            <a:r>
              <a:rPr lang="en-US" dirty="0"/>
              <a:t>Title</a:t>
            </a:r>
          </a:p>
        </p:txBody>
      </p:sp>
      <p:pic>
        <p:nvPicPr>
          <p:cNvPr id="10" name="Picture 9" descr="Text&#10;&#10;Description automatically generated">
            <a:extLst>
              <a:ext uri="{FF2B5EF4-FFF2-40B4-BE49-F238E27FC236}">
                <a16:creationId xmlns:a16="http://schemas.microsoft.com/office/drawing/2014/main" id="{F280BADD-A62A-4304-2333-A714F058EC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059485"/>
            <a:ext cx="2377610" cy="841686"/>
          </a:xfrm>
          <a:prstGeom prst="rect">
            <a:avLst/>
          </a:prstGeom>
        </p:spPr>
      </p:pic>
      <p:cxnSp>
        <p:nvCxnSpPr>
          <p:cNvPr id="12" name="Straight Connector 11">
            <a:extLst>
              <a:ext uri="{FF2B5EF4-FFF2-40B4-BE49-F238E27FC236}">
                <a16:creationId xmlns:a16="http://schemas.microsoft.com/office/drawing/2014/main" id="{E8784A4F-E580-C7A6-AA6E-7BC2D3C364A0}"/>
              </a:ext>
            </a:extLst>
          </p:cNvPr>
          <p:cNvCxnSpPr/>
          <p:nvPr userDrawn="1"/>
        </p:nvCxnSpPr>
        <p:spPr>
          <a:xfrm>
            <a:off x="838200" y="3561347"/>
            <a:ext cx="320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88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75382-029A-4888-5E6A-6D4786508844}"/>
              </a:ext>
            </a:extLst>
          </p:cNvPr>
          <p:cNvSpPr>
            <a:spLocks noGrp="1"/>
          </p:cNvSpPr>
          <p:nvPr>
            <p:ph sz="half" idx="1"/>
          </p:nvPr>
        </p:nvSpPr>
        <p:spPr>
          <a:xfrm>
            <a:off x="838200" y="1353312"/>
            <a:ext cx="5181600" cy="4351338"/>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7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6398D9-8622-C4EE-2799-7301288B6345}"/>
              </a:ext>
            </a:extLst>
          </p:cNvPr>
          <p:cNvSpPr>
            <a:spLocks noGrp="1"/>
          </p:cNvSpPr>
          <p:nvPr>
            <p:ph sz="half" idx="2"/>
          </p:nvPr>
        </p:nvSpPr>
        <p:spPr>
          <a:xfrm>
            <a:off x="6172200" y="1353312"/>
            <a:ext cx="5181600" cy="4351338"/>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7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133EF30-D9AF-C442-C833-A19C03CAC125}"/>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C31B6B43-67A3-490E-904E-82DBA3AB7EC7}" type="datetime1">
              <a:rPr lang="en-US" smtClean="0"/>
              <a:pPr/>
              <a:t>6/11/2024</a:t>
            </a:fld>
            <a:endParaRPr lang="en-US" dirty="0"/>
          </a:p>
        </p:txBody>
      </p:sp>
      <p:sp>
        <p:nvSpPr>
          <p:cNvPr id="6" name="Footer Placeholder 5">
            <a:extLst>
              <a:ext uri="{FF2B5EF4-FFF2-40B4-BE49-F238E27FC236}">
                <a16:creationId xmlns:a16="http://schemas.microsoft.com/office/drawing/2014/main" id="{139C0DDD-2A36-3EBC-F754-75D19AB203C9}"/>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7" name="Slide Number Placeholder 6">
            <a:extLst>
              <a:ext uri="{FF2B5EF4-FFF2-40B4-BE49-F238E27FC236}">
                <a16:creationId xmlns:a16="http://schemas.microsoft.com/office/drawing/2014/main" id="{CED9D8F6-3DB1-6B1B-1693-62AAF2E37AB9}"/>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8" name="Title 1">
            <a:extLst>
              <a:ext uri="{FF2B5EF4-FFF2-40B4-BE49-F238E27FC236}">
                <a16:creationId xmlns:a16="http://schemas.microsoft.com/office/drawing/2014/main" id="{B3FF008F-EBF2-9447-4E01-DDD810DD1A05}"/>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Tree>
    <p:extLst>
      <p:ext uri="{BB962C8B-B14F-4D97-AF65-F5344CB8AC3E}">
        <p14:creationId xmlns:p14="http://schemas.microsoft.com/office/powerpoint/2010/main" val="101910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B4196B-6E26-A412-B461-EA93D9661999}"/>
              </a:ext>
            </a:extLst>
          </p:cNvPr>
          <p:cNvSpPr>
            <a:spLocks noGrp="1"/>
          </p:cNvSpPr>
          <p:nvPr>
            <p:ph type="body" idx="1"/>
          </p:nvPr>
        </p:nvSpPr>
        <p:spPr>
          <a:xfrm>
            <a:off x="839788" y="1238404"/>
            <a:ext cx="5157787" cy="823912"/>
          </a:xfrm>
        </p:spPr>
        <p:txBody>
          <a:bodyPr anchor="b"/>
          <a:lstStyle>
            <a:lvl1pPr marL="0" indent="0">
              <a:buNone/>
              <a:defRPr sz="2400" b="1">
                <a:solidFill>
                  <a:schemeClr val="tx1"/>
                </a:solidFill>
                <a:latin typeface="Nexa"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09EC8C4-B21D-1E67-CAF4-9720E8B3C484}"/>
              </a:ext>
            </a:extLst>
          </p:cNvPr>
          <p:cNvSpPr>
            <a:spLocks noGrp="1"/>
          </p:cNvSpPr>
          <p:nvPr>
            <p:ph sz="half" idx="2"/>
          </p:nvPr>
        </p:nvSpPr>
        <p:spPr>
          <a:xfrm>
            <a:off x="839788" y="2062316"/>
            <a:ext cx="5157787" cy="3684588"/>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7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70F9C1B-B0CC-DB0F-9AA0-8A94E371EB27}"/>
              </a:ext>
            </a:extLst>
          </p:cNvPr>
          <p:cNvSpPr>
            <a:spLocks noGrp="1"/>
          </p:cNvSpPr>
          <p:nvPr>
            <p:ph type="body" sz="quarter" idx="3"/>
          </p:nvPr>
        </p:nvSpPr>
        <p:spPr>
          <a:xfrm>
            <a:off x="6172200" y="1238404"/>
            <a:ext cx="5183188" cy="823912"/>
          </a:xfrm>
        </p:spPr>
        <p:txBody>
          <a:bodyPr anchor="b"/>
          <a:lstStyle>
            <a:lvl1pPr marL="0" indent="0">
              <a:buNone/>
              <a:defRPr sz="2400" b="1">
                <a:solidFill>
                  <a:schemeClr val="tx1"/>
                </a:solidFill>
                <a:latin typeface="Nexa"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0557AB7-F9F1-217F-F328-1CAF14A50CC8}"/>
              </a:ext>
            </a:extLst>
          </p:cNvPr>
          <p:cNvSpPr>
            <a:spLocks noGrp="1"/>
          </p:cNvSpPr>
          <p:nvPr>
            <p:ph sz="quarter" idx="4"/>
          </p:nvPr>
        </p:nvSpPr>
        <p:spPr>
          <a:xfrm>
            <a:off x="6172200" y="2062316"/>
            <a:ext cx="5183188" cy="3684588"/>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7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C7EE051-615F-3753-50B8-CEAF46B8D410}"/>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9DC084EA-825B-408E-8335-3543F5AD1427}" type="datetime1">
              <a:rPr lang="en-US" smtClean="0"/>
              <a:pPr/>
              <a:t>6/11/2024</a:t>
            </a:fld>
            <a:endParaRPr lang="en-US" dirty="0"/>
          </a:p>
        </p:txBody>
      </p:sp>
      <p:sp>
        <p:nvSpPr>
          <p:cNvPr id="8" name="Footer Placeholder 7">
            <a:extLst>
              <a:ext uri="{FF2B5EF4-FFF2-40B4-BE49-F238E27FC236}">
                <a16:creationId xmlns:a16="http://schemas.microsoft.com/office/drawing/2014/main" id="{FAD1D64D-1B59-DEE1-8DBF-F98BB5FC928F}"/>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a:p>
        </p:txBody>
      </p:sp>
      <p:sp>
        <p:nvSpPr>
          <p:cNvPr id="9" name="Slide Number Placeholder 8">
            <a:extLst>
              <a:ext uri="{FF2B5EF4-FFF2-40B4-BE49-F238E27FC236}">
                <a16:creationId xmlns:a16="http://schemas.microsoft.com/office/drawing/2014/main" id="{AE9B0536-45F3-8A48-1B19-3AC6B33FAED3}"/>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10" name="Title 1">
            <a:extLst>
              <a:ext uri="{FF2B5EF4-FFF2-40B4-BE49-F238E27FC236}">
                <a16:creationId xmlns:a16="http://schemas.microsoft.com/office/drawing/2014/main" id="{0E0C18B8-2686-3C59-F44E-09A989C78AB5}"/>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Tree>
    <p:extLst>
      <p:ext uri="{BB962C8B-B14F-4D97-AF65-F5344CB8AC3E}">
        <p14:creationId xmlns:p14="http://schemas.microsoft.com/office/powerpoint/2010/main" val="397235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80F4E7F-ADE9-FF38-3156-B3EDD46BDD9F}"/>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70D50B14-8BBC-41F2-A7B1-CB117C5AD07F}" type="datetime1">
              <a:rPr lang="en-US" smtClean="0"/>
              <a:pPr/>
              <a:t>6/11/2024</a:t>
            </a:fld>
            <a:endParaRPr lang="en-US"/>
          </a:p>
        </p:txBody>
      </p:sp>
      <p:sp>
        <p:nvSpPr>
          <p:cNvPr id="4" name="Footer Placeholder 3">
            <a:extLst>
              <a:ext uri="{FF2B5EF4-FFF2-40B4-BE49-F238E27FC236}">
                <a16:creationId xmlns:a16="http://schemas.microsoft.com/office/drawing/2014/main" id="{446CDB33-A148-2531-71D4-DD31117E76A7}"/>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a:p>
        </p:txBody>
      </p:sp>
      <p:sp>
        <p:nvSpPr>
          <p:cNvPr id="5" name="Slide Number Placeholder 4">
            <a:extLst>
              <a:ext uri="{FF2B5EF4-FFF2-40B4-BE49-F238E27FC236}">
                <a16:creationId xmlns:a16="http://schemas.microsoft.com/office/drawing/2014/main" id="{B97F19AF-C63A-62F4-DE33-5775706032EC}"/>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6" name="Title 1">
            <a:extLst>
              <a:ext uri="{FF2B5EF4-FFF2-40B4-BE49-F238E27FC236}">
                <a16:creationId xmlns:a16="http://schemas.microsoft.com/office/drawing/2014/main" id="{A1E635A2-F0AE-29FB-37C6-76E3F9BC2413}"/>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Tree>
    <p:extLst>
      <p:ext uri="{BB962C8B-B14F-4D97-AF65-F5344CB8AC3E}">
        <p14:creationId xmlns:p14="http://schemas.microsoft.com/office/powerpoint/2010/main" val="355762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4DAB4-6F8B-4825-2759-7D46A01F2D88}"/>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9CB1901C-B70D-4E87-B4DB-175E041BFEC9}" type="datetime1">
              <a:rPr lang="en-US" smtClean="0"/>
              <a:pPr/>
              <a:t>6/11/2024</a:t>
            </a:fld>
            <a:endParaRPr lang="en-US"/>
          </a:p>
        </p:txBody>
      </p:sp>
      <p:sp>
        <p:nvSpPr>
          <p:cNvPr id="3" name="Footer Placeholder 2">
            <a:extLst>
              <a:ext uri="{FF2B5EF4-FFF2-40B4-BE49-F238E27FC236}">
                <a16:creationId xmlns:a16="http://schemas.microsoft.com/office/drawing/2014/main" id="{6A29AFF3-78CF-4630-1AF7-630BEBCDBB0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a:p>
        </p:txBody>
      </p:sp>
      <p:sp>
        <p:nvSpPr>
          <p:cNvPr id="4" name="Slide Number Placeholder 3">
            <a:extLst>
              <a:ext uri="{FF2B5EF4-FFF2-40B4-BE49-F238E27FC236}">
                <a16:creationId xmlns:a16="http://schemas.microsoft.com/office/drawing/2014/main" id="{FC316C65-320C-FCF4-D6E1-EA7754D6FF90}"/>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384689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6F55-5812-D11E-AC8B-1B90B48F1CE3}"/>
              </a:ext>
            </a:extLst>
          </p:cNvPr>
          <p:cNvSpPr>
            <a:spLocks noGrp="1"/>
          </p:cNvSpPr>
          <p:nvPr>
            <p:ph type="title"/>
          </p:nvPr>
        </p:nvSpPr>
        <p:spPr>
          <a:xfrm>
            <a:off x="839788" y="1395662"/>
            <a:ext cx="3932237" cy="1270535"/>
          </a:xfrm>
        </p:spPr>
        <p:txBody>
          <a:bodyPr anchor="b"/>
          <a:lstStyle>
            <a:lvl1pPr>
              <a:defRPr sz="3200">
                <a:solidFill>
                  <a:schemeClr val="tx1"/>
                </a:solidFill>
                <a:latin typeface="Nexa" panose="000005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21E064-A8F5-0B91-1049-591FFE69CF4E}"/>
              </a:ext>
            </a:extLst>
          </p:cNvPr>
          <p:cNvSpPr>
            <a:spLocks noGrp="1"/>
          </p:cNvSpPr>
          <p:nvPr>
            <p:ph idx="1"/>
          </p:nvPr>
        </p:nvSpPr>
        <p:spPr>
          <a:xfrm>
            <a:off x="5183188" y="1395663"/>
            <a:ext cx="6172200" cy="4465387"/>
          </a:xfrm>
        </p:spPr>
        <p:txBody>
          <a:bodyPr/>
          <a:lstStyle>
            <a:lvl1pPr marL="228600" indent="-228600">
              <a:buClr>
                <a:srgbClr val="8CC63F"/>
              </a:buClr>
              <a:buSzPct val="70000"/>
              <a:buFont typeface="Wingdings 3" panose="05040102010807070707" pitchFamily="18" charset="2"/>
              <a:buChar char="y"/>
              <a:defRPr sz="3200">
                <a:solidFill>
                  <a:schemeClr val="tx1"/>
                </a:solidFill>
                <a:latin typeface="Nexa" panose="00000500000000000000" pitchFamily="50" charset="0"/>
              </a:defRPr>
            </a:lvl1pPr>
            <a:lvl2pPr marL="685800" indent="-228600">
              <a:buFont typeface="Wingdings" panose="05000000000000000000" pitchFamily="2" charset="2"/>
              <a:buChar char="§"/>
              <a:defRPr sz="2800">
                <a:solidFill>
                  <a:schemeClr val="tx1"/>
                </a:solidFill>
                <a:latin typeface="Nexa" panose="00000500000000000000" pitchFamily="50" charset="0"/>
              </a:defRPr>
            </a:lvl2pPr>
            <a:lvl3pPr marL="1143000" indent="-228600">
              <a:buFont typeface="Calibri" panose="020F0502020204030204" pitchFamily="34" charset="0"/>
              <a:buChar char="‒"/>
              <a:defRPr sz="2400">
                <a:solidFill>
                  <a:schemeClr val="tx1"/>
                </a:solidFill>
                <a:latin typeface="Nexa" panose="00000500000000000000" pitchFamily="50" charset="0"/>
              </a:defRPr>
            </a:lvl3pPr>
            <a:lvl4pPr>
              <a:defRPr sz="2000">
                <a:solidFill>
                  <a:schemeClr val="tx1"/>
                </a:solidFill>
                <a:latin typeface="Nexa" panose="00000500000000000000" pitchFamily="50" charset="0"/>
              </a:defRPr>
            </a:lvl4pPr>
            <a:lvl5pPr marL="2057400" indent="-228600">
              <a:buSzPct val="70000"/>
              <a:buFont typeface="Courier New" panose="02070309020205020404" pitchFamily="49" charset="0"/>
              <a:buChar char="o"/>
              <a:defRPr sz="2000">
                <a:solidFill>
                  <a:schemeClr val="tx1"/>
                </a:solidFill>
                <a:latin typeface="Nexa" panose="00000500000000000000" pitchFamily="50"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E6C67E-0E49-4974-B525-F9CC94BE1EF6}"/>
              </a:ext>
            </a:extLst>
          </p:cNvPr>
          <p:cNvSpPr>
            <a:spLocks noGrp="1"/>
          </p:cNvSpPr>
          <p:nvPr>
            <p:ph type="body" sz="half" idx="2"/>
          </p:nvPr>
        </p:nvSpPr>
        <p:spPr>
          <a:xfrm>
            <a:off x="839788" y="2666198"/>
            <a:ext cx="3932237" cy="3202790"/>
          </a:xfrm>
        </p:spPr>
        <p:txBody>
          <a:bodyPr/>
          <a:lstStyle>
            <a:lvl1pPr marL="0" indent="0">
              <a:buNone/>
              <a:defRPr sz="1600">
                <a:solidFill>
                  <a:schemeClr val="tx1"/>
                </a:solidFill>
                <a:latin typeface="Nexa"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C24E291-1CDF-CB60-9583-786BB8335C5B}"/>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005EE4E6-7D16-462C-B59E-3DE0855745B6}" type="datetime1">
              <a:rPr lang="en-US" smtClean="0"/>
              <a:pPr/>
              <a:t>6/11/2024</a:t>
            </a:fld>
            <a:endParaRPr lang="en-US"/>
          </a:p>
        </p:txBody>
      </p:sp>
      <p:sp>
        <p:nvSpPr>
          <p:cNvPr id="6" name="Footer Placeholder 5">
            <a:extLst>
              <a:ext uri="{FF2B5EF4-FFF2-40B4-BE49-F238E27FC236}">
                <a16:creationId xmlns:a16="http://schemas.microsoft.com/office/drawing/2014/main" id="{7EF99EA4-498E-E17A-6239-D1E7F5E8471F}"/>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a:p>
        </p:txBody>
      </p:sp>
      <p:sp>
        <p:nvSpPr>
          <p:cNvPr id="7" name="Slide Number Placeholder 6">
            <a:extLst>
              <a:ext uri="{FF2B5EF4-FFF2-40B4-BE49-F238E27FC236}">
                <a16:creationId xmlns:a16="http://schemas.microsoft.com/office/drawing/2014/main" id="{D666CFAA-0045-0545-C396-3C75209A453C}"/>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85798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F7-1D03-1DB0-F0DA-31D17E41FDB1}"/>
              </a:ext>
            </a:extLst>
          </p:cNvPr>
          <p:cNvSpPr>
            <a:spLocks noGrp="1"/>
          </p:cNvSpPr>
          <p:nvPr>
            <p:ph type="title"/>
          </p:nvPr>
        </p:nvSpPr>
        <p:spPr>
          <a:xfrm>
            <a:off x="839788" y="1299410"/>
            <a:ext cx="3932237" cy="1174281"/>
          </a:xfrm>
        </p:spPr>
        <p:txBody>
          <a:bodyPr anchor="b"/>
          <a:lstStyle>
            <a:lvl1pPr>
              <a:defRPr sz="3200">
                <a:solidFill>
                  <a:schemeClr val="tx1"/>
                </a:solidFill>
                <a:latin typeface="Nexa" panose="00000500000000000000" pitchFamily="50"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D81A5FC-5B37-8969-5915-758CCD73AA51}"/>
              </a:ext>
            </a:extLst>
          </p:cNvPr>
          <p:cNvSpPr>
            <a:spLocks noGrp="1"/>
          </p:cNvSpPr>
          <p:nvPr>
            <p:ph type="pic" idx="1"/>
          </p:nvPr>
        </p:nvSpPr>
        <p:spPr>
          <a:xfrm>
            <a:off x="5183188" y="1299411"/>
            <a:ext cx="6172200" cy="45616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891E2-F04E-03A9-16FC-1E4DC62EFED3}"/>
              </a:ext>
            </a:extLst>
          </p:cNvPr>
          <p:cNvSpPr>
            <a:spLocks noGrp="1"/>
          </p:cNvSpPr>
          <p:nvPr>
            <p:ph type="body" sz="half" idx="2"/>
          </p:nvPr>
        </p:nvSpPr>
        <p:spPr>
          <a:xfrm>
            <a:off x="839788" y="2473692"/>
            <a:ext cx="3932237" cy="3395295"/>
          </a:xfrm>
        </p:spPr>
        <p:txBody>
          <a:bodyPr/>
          <a:lstStyle>
            <a:lvl1pPr marL="0" indent="0">
              <a:buNone/>
              <a:defRPr sz="1600">
                <a:solidFill>
                  <a:schemeClr val="tx1"/>
                </a:solidFill>
                <a:latin typeface="Nexa"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587BA-70EC-6EBC-EBAF-3A7D41B87B4B}"/>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55BB6B9B-BAC2-4C68-830E-4E8FC7ECE307}" type="datetime1">
              <a:rPr lang="en-US" smtClean="0"/>
              <a:pPr/>
              <a:t>6/11/2024</a:t>
            </a:fld>
            <a:endParaRPr lang="en-US"/>
          </a:p>
        </p:txBody>
      </p:sp>
      <p:sp>
        <p:nvSpPr>
          <p:cNvPr id="6" name="Footer Placeholder 5">
            <a:extLst>
              <a:ext uri="{FF2B5EF4-FFF2-40B4-BE49-F238E27FC236}">
                <a16:creationId xmlns:a16="http://schemas.microsoft.com/office/drawing/2014/main" id="{AB79557D-C6DA-79D5-3CAD-EE7048D5FBD8}"/>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a:p>
        </p:txBody>
      </p:sp>
      <p:sp>
        <p:nvSpPr>
          <p:cNvPr id="7" name="Slide Number Placeholder 6">
            <a:extLst>
              <a:ext uri="{FF2B5EF4-FFF2-40B4-BE49-F238E27FC236}">
                <a16:creationId xmlns:a16="http://schemas.microsoft.com/office/drawing/2014/main" id="{65BD9BCB-676D-58C5-B036-1AC1E6E3D95B}"/>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227737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34472-D625-EF57-E8CC-2CC691662F09}"/>
              </a:ext>
            </a:extLst>
          </p:cNvPr>
          <p:cNvSpPr>
            <a:spLocks noGrp="1"/>
          </p:cNvSpPr>
          <p:nvPr>
            <p:ph type="title" orient="vert"/>
          </p:nvPr>
        </p:nvSpPr>
        <p:spPr>
          <a:xfrm>
            <a:off x="8724900" y="1289785"/>
            <a:ext cx="2628900" cy="4887178"/>
          </a:xfrm>
        </p:spPr>
        <p:txBody>
          <a:bodyPr vert="eaVert"/>
          <a:lstStyle>
            <a:lvl1pPr>
              <a:defRPr>
                <a:solidFill>
                  <a:schemeClr val="tx1"/>
                </a:solidFill>
                <a:latin typeface="Nexa" panose="00000500000000000000" pitchFamily="50"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D3AD351-1AE3-B543-AADD-AF02925E8144}"/>
              </a:ext>
            </a:extLst>
          </p:cNvPr>
          <p:cNvSpPr>
            <a:spLocks noGrp="1"/>
          </p:cNvSpPr>
          <p:nvPr>
            <p:ph type="body" orient="vert" idx="1"/>
          </p:nvPr>
        </p:nvSpPr>
        <p:spPr>
          <a:xfrm>
            <a:off x="838200" y="1289785"/>
            <a:ext cx="7734300" cy="4887178"/>
          </a:xfrm>
        </p:spPr>
        <p:txBody>
          <a:bodyPr vert="eaVert"/>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7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0536411-9B00-C75E-5671-00589CF39427}"/>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6BF28D1C-7D08-420F-B2F3-DEE7989EB98B}" type="datetime1">
              <a:rPr lang="en-US" smtClean="0"/>
              <a:pPr/>
              <a:t>6/11/2024</a:t>
            </a:fld>
            <a:endParaRPr lang="en-US"/>
          </a:p>
        </p:txBody>
      </p:sp>
      <p:sp>
        <p:nvSpPr>
          <p:cNvPr id="5" name="Footer Placeholder 4">
            <a:extLst>
              <a:ext uri="{FF2B5EF4-FFF2-40B4-BE49-F238E27FC236}">
                <a16:creationId xmlns:a16="http://schemas.microsoft.com/office/drawing/2014/main" id="{E90FC298-4725-055C-26A6-1330EA5928D8}"/>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a:p>
        </p:txBody>
      </p:sp>
      <p:sp>
        <p:nvSpPr>
          <p:cNvPr id="6" name="Slide Number Placeholder 5">
            <a:extLst>
              <a:ext uri="{FF2B5EF4-FFF2-40B4-BE49-F238E27FC236}">
                <a16:creationId xmlns:a16="http://schemas.microsoft.com/office/drawing/2014/main" id="{D4136CAD-CB02-F3B8-691C-5F291DF83FC8}"/>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136503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2A44-1888-1106-0074-D76797D668AC}"/>
              </a:ext>
            </a:extLst>
          </p:cNvPr>
          <p:cNvSpPr>
            <a:spLocks noGrp="1"/>
          </p:cNvSpPr>
          <p:nvPr>
            <p:ph type="title" hasCustomPrompt="1"/>
          </p:nvPr>
        </p:nvSpPr>
        <p:spPr>
          <a:xfrm>
            <a:off x="0" y="1886551"/>
            <a:ext cx="12192000" cy="2608447"/>
          </a:xfrm>
        </p:spPr>
        <p:txBody>
          <a:bodyPr/>
          <a:lstStyle>
            <a:lvl1pPr algn="ctr">
              <a:defRPr/>
            </a:lvl1pPr>
          </a:lstStyle>
          <a:p>
            <a:r>
              <a:rPr lang="en-US" dirty="0"/>
              <a:t>Section Title Slide or Final Slide</a:t>
            </a:r>
          </a:p>
        </p:txBody>
      </p:sp>
      <p:sp>
        <p:nvSpPr>
          <p:cNvPr id="3" name="Date Placeholder 2">
            <a:extLst>
              <a:ext uri="{FF2B5EF4-FFF2-40B4-BE49-F238E27FC236}">
                <a16:creationId xmlns:a16="http://schemas.microsoft.com/office/drawing/2014/main" id="{3C98F8C9-040A-896D-0D54-BCED6A9C2D24}"/>
              </a:ext>
            </a:extLst>
          </p:cNvPr>
          <p:cNvSpPr>
            <a:spLocks noGrp="1"/>
          </p:cNvSpPr>
          <p:nvPr>
            <p:ph type="dt" sz="half" idx="10"/>
          </p:nvPr>
        </p:nvSpPr>
        <p:spPr/>
        <p:txBody>
          <a:bodyPr/>
          <a:lstStyle>
            <a:lvl1pPr>
              <a:defRPr sz="1000"/>
            </a:lvl1pPr>
          </a:lstStyle>
          <a:p>
            <a:fld id="{D26E34F5-0C0F-4140-A16F-2CF2F9482471}" type="datetime1">
              <a:rPr lang="en-US" smtClean="0"/>
              <a:pPr/>
              <a:t>6/11/2024</a:t>
            </a:fld>
            <a:endParaRPr lang="en-US" dirty="0"/>
          </a:p>
        </p:txBody>
      </p:sp>
      <p:sp>
        <p:nvSpPr>
          <p:cNvPr id="4" name="Footer Placeholder 3">
            <a:extLst>
              <a:ext uri="{FF2B5EF4-FFF2-40B4-BE49-F238E27FC236}">
                <a16:creationId xmlns:a16="http://schemas.microsoft.com/office/drawing/2014/main" id="{3C307BAE-ABE2-7ED2-8085-5B8DC572948C}"/>
              </a:ext>
            </a:extLst>
          </p:cNvPr>
          <p:cNvSpPr>
            <a:spLocks noGrp="1"/>
          </p:cNvSpPr>
          <p:nvPr>
            <p:ph type="ftr" sz="quarter" idx="11"/>
          </p:nvPr>
        </p:nvSpPr>
        <p:spPr/>
        <p:txBody>
          <a:bodyPr/>
          <a:lstStyle>
            <a:lvl1pPr>
              <a:defRPr sz="1000"/>
            </a:lvl1pPr>
          </a:lstStyle>
          <a:p>
            <a:endParaRPr lang="en-US"/>
          </a:p>
        </p:txBody>
      </p:sp>
      <p:sp>
        <p:nvSpPr>
          <p:cNvPr id="5" name="Slide Number Placeholder 4">
            <a:extLst>
              <a:ext uri="{FF2B5EF4-FFF2-40B4-BE49-F238E27FC236}">
                <a16:creationId xmlns:a16="http://schemas.microsoft.com/office/drawing/2014/main" id="{36524D3D-6EFF-1411-455F-37C2AB7B38BD}"/>
              </a:ext>
            </a:extLst>
          </p:cNvPr>
          <p:cNvSpPr>
            <a:spLocks noGrp="1"/>
          </p:cNvSpPr>
          <p:nvPr>
            <p:ph type="sldNum" sz="quarter" idx="12"/>
          </p:nvPr>
        </p:nvSpPr>
        <p:spPr/>
        <p:txBody>
          <a:bodyPr/>
          <a:lstStyle>
            <a:lvl1pPr>
              <a:defRPr sz="1000"/>
            </a:lvl1pPr>
          </a:lstStyle>
          <a:p>
            <a:fld id="{C70CF8D0-027B-4435-A0B6-DE442E2E8D12}"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2AE9E1A8-18CC-F131-DBB9-B08F158614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3363" y="4726089"/>
            <a:ext cx="2585274" cy="915200"/>
          </a:xfrm>
          <a:prstGeom prst="rect">
            <a:avLst/>
          </a:prstGeom>
        </p:spPr>
      </p:pic>
    </p:spTree>
    <p:extLst>
      <p:ext uri="{BB962C8B-B14F-4D97-AF65-F5344CB8AC3E}">
        <p14:creationId xmlns:p14="http://schemas.microsoft.com/office/powerpoint/2010/main" val="313548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C7211-5A69-8592-9F71-09C089C0F837}"/>
              </a:ext>
            </a:extLst>
          </p:cNvPr>
          <p:cNvSpPr>
            <a:spLocks noGrp="1"/>
          </p:cNvSpPr>
          <p:nvPr>
            <p:ph idx="1" hasCustomPrompt="1"/>
          </p:nvPr>
        </p:nvSpPr>
        <p:spPr>
          <a:xfrm>
            <a:off x="838200" y="1357162"/>
            <a:ext cx="10515600" cy="4819801"/>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marL="1657350" indent="-285750">
              <a:buFont typeface="Arial" panose="020B0604020202020204" pitchFamily="34" charset="0"/>
              <a:buChar char="•"/>
              <a:defRPr>
                <a:solidFill>
                  <a:schemeClr val="tx1"/>
                </a:solidFill>
                <a:latin typeface="Nexa" panose="00000500000000000000" pitchFamily="50" charset="0"/>
              </a:defRPr>
            </a:lvl4pPr>
            <a:lvl5pPr marL="2057400" indent="-228600">
              <a:buSzPct val="8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145702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C7211-5A69-8592-9F71-09C089C0F837}"/>
              </a:ext>
            </a:extLst>
          </p:cNvPr>
          <p:cNvSpPr>
            <a:spLocks noGrp="1"/>
          </p:cNvSpPr>
          <p:nvPr>
            <p:ph idx="1" hasCustomPrompt="1"/>
          </p:nvPr>
        </p:nvSpPr>
        <p:spPr>
          <a:xfrm>
            <a:off x="838200" y="1357162"/>
            <a:ext cx="5257800" cy="4819801"/>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marL="1657350" indent="-285750">
              <a:buFont typeface="Arial" panose="020B0604020202020204" pitchFamily="34" charset="0"/>
              <a:buChar char="•"/>
              <a:defRPr>
                <a:solidFill>
                  <a:schemeClr val="tx1"/>
                </a:solidFill>
                <a:latin typeface="Nexa" panose="00000500000000000000" pitchFamily="50" charset="0"/>
              </a:defRPr>
            </a:lvl4pPr>
            <a:lvl5pPr marL="2057400" indent="-228600">
              <a:buSzPct val="8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8" name="Picture Placeholder 7">
            <a:extLst>
              <a:ext uri="{FF2B5EF4-FFF2-40B4-BE49-F238E27FC236}">
                <a16:creationId xmlns:a16="http://schemas.microsoft.com/office/drawing/2014/main" id="{0B5612EA-9763-ECD8-228B-D063CC6F49E9}"/>
              </a:ext>
            </a:extLst>
          </p:cNvPr>
          <p:cNvSpPr>
            <a:spLocks noGrp="1"/>
          </p:cNvSpPr>
          <p:nvPr>
            <p:ph type="pic" sz="quarter" idx="13"/>
          </p:nvPr>
        </p:nvSpPr>
        <p:spPr>
          <a:xfrm>
            <a:off x="6353175" y="1357313"/>
            <a:ext cx="5138738" cy="4819650"/>
          </a:xfrm>
        </p:spPr>
        <p:txBody>
          <a:bodyPr/>
          <a:lstStyle/>
          <a:p>
            <a:endParaRPr lang="en-US"/>
          </a:p>
        </p:txBody>
      </p:sp>
    </p:spTree>
    <p:extLst>
      <p:ext uri="{BB962C8B-B14F-4D97-AF65-F5344CB8AC3E}">
        <p14:creationId xmlns:p14="http://schemas.microsoft.com/office/powerpoint/2010/main" val="354531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C7211-5A69-8592-9F71-09C089C0F837}"/>
              </a:ext>
            </a:extLst>
          </p:cNvPr>
          <p:cNvSpPr>
            <a:spLocks noGrp="1"/>
          </p:cNvSpPr>
          <p:nvPr>
            <p:ph idx="1" hasCustomPrompt="1"/>
          </p:nvPr>
        </p:nvSpPr>
        <p:spPr>
          <a:xfrm>
            <a:off x="838200" y="1357162"/>
            <a:ext cx="5257800" cy="4819801"/>
          </a:xfrm>
        </p:spPr>
        <p:txBody>
          <a:bodyPr/>
          <a:lstStyle>
            <a:lvl1pPr marL="0" indent="0">
              <a:buClr>
                <a:srgbClr val="8CC63F"/>
              </a:buClr>
              <a:buSzPct val="70000"/>
              <a:buFont typeface="Wingdings 3" panose="05040102010807070707" pitchFamily="18" charset="2"/>
              <a:buNone/>
              <a:defRPr>
                <a:solidFill>
                  <a:schemeClr val="tx1"/>
                </a:solidFill>
                <a:latin typeface="Nexa" panose="00000500000000000000" pitchFamily="50" charset="0"/>
              </a:defRPr>
            </a:lvl1pPr>
            <a:lvl2pPr marL="457200" indent="0">
              <a:buFont typeface="Wingdings" panose="05000000000000000000" pitchFamily="2" charset="2"/>
              <a:buNone/>
              <a:defRPr>
                <a:solidFill>
                  <a:schemeClr val="tx1"/>
                </a:solidFill>
                <a:latin typeface="Nexa" panose="00000500000000000000" pitchFamily="50" charset="0"/>
              </a:defRPr>
            </a:lvl2pPr>
            <a:lvl3pPr marL="914400" indent="0">
              <a:buFont typeface="Calibri" panose="020F0502020204030204" pitchFamily="34" charset="0"/>
              <a:buNone/>
              <a:defRPr>
                <a:solidFill>
                  <a:schemeClr val="tx1"/>
                </a:solidFill>
                <a:latin typeface="Nexa" panose="00000500000000000000" pitchFamily="50" charset="0"/>
              </a:defRPr>
            </a:lvl3pPr>
            <a:lvl4pPr marL="1371600" indent="0">
              <a:buFont typeface="Arial" panose="020B0604020202020204" pitchFamily="34" charset="0"/>
              <a:buNone/>
              <a:defRPr>
                <a:solidFill>
                  <a:schemeClr val="tx1"/>
                </a:solidFill>
                <a:latin typeface="Nexa" panose="00000500000000000000" pitchFamily="50" charset="0"/>
              </a:defRPr>
            </a:lvl4pPr>
            <a:lvl5pPr marL="1828800" indent="0">
              <a:buSzPct val="80000"/>
              <a:buFont typeface="Courier New" panose="02070309020205020404" pitchFamily="49" charset="0"/>
              <a:buNone/>
              <a:defRPr>
                <a:solidFill>
                  <a:schemeClr val="tx1"/>
                </a:solidFill>
                <a:latin typeface="Nexa" panose="00000500000000000000" pitchFamily="50" charset="0"/>
              </a:defRPr>
            </a:lvl5pPr>
          </a:lstStyle>
          <a:p>
            <a:pPr lvl="0"/>
            <a:r>
              <a:rPr lang="en-US" dirty="0"/>
              <a:t> Click to edit Master text styles</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8" name="Picture Placeholder 7">
            <a:extLst>
              <a:ext uri="{FF2B5EF4-FFF2-40B4-BE49-F238E27FC236}">
                <a16:creationId xmlns:a16="http://schemas.microsoft.com/office/drawing/2014/main" id="{0B5612EA-9763-ECD8-228B-D063CC6F49E9}"/>
              </a:ext>
            </a:extLst>
          </p:cNvPr>
          <p:cNvSpPr>
            <a:spLocks noGrp="1"/>
          </p:cNvSpPr>
          <p:nvPr>
            <p:ph type="pic" sz="quarter" idx="13"/>
          </p:nvPr>
        </p:nvSpPr>
        <p:spPr>
          <a:xfrm>
            <a:off x="6353175" y="1357313"/>
            <a:ext cx="5138738" cy="4819650"/>
          </a:xfrm>
        </p:spPr>
        <p:txBody>
          <a:bodyPr/>
          <a:lstStyle/>
          <a:p>
            <a:endParaRPr lang="en-US"/>
          </a:p>
        </p:txBody>
      </p:sp>
    </p:spTree>
    <p:extLst>
      <p:ext uri="{BB962C8B-B14F-4D97-AF65-F5344CB8AC3E}">
        <p14:creationId xmlns:p14="http://schemas.microsoft.com/office/powerpoint/2010/main" val="217012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C7211-5A69-8592-9F71-09C089C0F837}"/>
              </a:ext>
            </a:extLst>
          </p:cNvPr>
          <p:cNvSpPr>
            <a:spLocks noGrp="1"/>
          </p:cNvSpPr>
          <p:nvPr>
            <p:ph idx="1" hasCustomPrompt="1"/>
          </p:nvPr>
        </p:nvSpPr>
        <p:spPr>
          <a:xfrm>
            <a:off x="838200" y="1357162"/>
            <a:ext cx="5257800" cy="4819801"/>
          </a:xfrm>
        </p:spPr>
        <p:txBody>
          <a:bodyPr/>
          <a:lstStyle>
            <a:lvl1pPr marL="228600" indent="-228600">
              <a:buClr>
                <a:srgbClr val="8CC63F"/>
              </a:buClr>
              <a:buSzPct val="70000"/>
              <a:buFont typeface="Wingdings 3" panose="05040102010807070707" pitchFamily="18" charset="2"/>
              <a:buChar char="y"/>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marL="1657350" indent="-285750">
              <a:buFont typeface="Arial" panose="020B0604020202020204" pitchFamily="34" charset="0"/>
              <a:buChar char="•"/>
              <a:defRPr>
                <a:solidFill>
                  <a:schemeClr val="tx1"/>
                </a:solidFill>
                <a:latin typeface="Nexa" panose="00000500000000000000" pitchFamily="50" charset="0"/>
              </a:defRPr>
            </a:lvl4pPr>
            <a:lvl5pPr marL="2057400" indent="-228600">
              <a:buSzPct val="8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9" name="Chart Placeholder 8">
            <a:extLst>
              <a:ext uri="{FF2B5EF4-FFF2-40B4-BE49-F238E27FC236}">
                <a16:creationId xmlns:a16="http://schemas.microsoft.com/office/drawing/2014/main" id="{27FFCAEA-8FD8-0894-96BE-B58F00D9D2A3}"/>
              </a:ext>
            </a:extLst>
          </p:cNvPr>
          <p:cNvSpPr>
            <a:spLocks noGrp="1"/>
          </p:cNvSpPr>
          <p:nvPr>
            <p:ph type="chart" sz="quarter" idx="13"/>
          </p:nvPr>
        </p:nvSpPr>
        <p:spPr>
          <a:xfrm>
            <a:off x="6334125" y="1357313"/>
            <a:ext cx="5157788" cy="4819650"/>
          </a:xfrm>
        </p:spPr>
        <p:txBody>
          <a:bodyPr/>
          <a:lstStyle/>
          <a:p>
            <a:endParaRPr lang="en-US"/>
          </a:p>
        </p:txBody>
      </p:sp>
    </p:spTree>
    <p:extLst>
      <p:ext uri="{BB962C8B-B14F-4D97-AF65-F5344CB8AC3E}">
        <p14:creationId xmlns:p14="http://schemas.microsoft.com/office/powerpoint/2010/main" val="151570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C7211-5A69-8592-9F71-09C089C0F837}"/>
              </a:ext>
            </a:extLst>
          </p:cNvPr>
          <p:cNvSpPr>
            <a:spLocks noGrp="1"/>
          </p:cNvSpPr>
          <p:nvPr>
            <p:ph idx="1" hasCustomPrompt="1"/>
          </p:nvPr>
        </p:nvSpPr>
        <p:spPr>
          <a:xfrm>
            <a:off x="838200" y="1357162"/>
            <a:ext cx="5257800" cy="4819801"/>
          </a:xfrm>
        </p:spPr>
        <p:txBody>
          <a:bodyPr/>
          <a:lstStyle>
            <a:lvl1pPr marL="0" indent="0">
              <a:buClr>
                <a:srgbClr val="8CC63F"/>
              </a:buClr>
              <a:buSzPct val="70000"/>
              <a:buFont typeface="Wingdings 3" panose="05040102010807070707" pitchFamily="18" charset="2"/>
              <a:buNone/>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8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 Click to edit Master text styles</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
        <p:nvSpPr>
          <p:cNvPr id="9" name="Chart Placeholder 8">
            <a:extLst>
              <a:ext uri="{FF2B5EF4-FFF2-40B4-BE49-F238E27FC236}">
                <a16:creationId xmlns:a16="http://schemas.microsoft.com/office/drawing/2014/main" id="{27FFCAEA-8FD8-0894-96BE-B58F00D9D2A3}"/>
              </a:ext>
            </a:extLst>
          </p:cNvPr>
          <p:cNvSpPr>
            <a:spLocks noGrp="1"/>
          </p:cNvSpPr>
          <p:nvPr>
            <p:ph type="chart" sz="quarter" idx="13"/>
          </p:nvPr>
        </p:nvSpPr>
        <p:spPr>
          <a:xfrm>
            <a:off x="6334125" y="1357313"/>
            <a:ext cx="5157788" cy="4819650"/>
          </a:xfrm>
        </p:spPr>
        <p:txBody>
          <a:bodyPr/>
          <a:lstStyle/>
          <a:p>
            <a:endParaRPr lang="en-US"/>
          </a:p>
        </p:txBody>
      </p:sp>
    </p:spTree>
    <p:extLst>
      <p:ext uri="{BB962C8B-B14F-4D97-AF65-F5344CB8AC3E}">
        <p14:creationId xmlns:p14="http://schemas.microsoft.com/office/powerpoint/2010/main" val="65673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C7211-5A69-8592-9F71-09C089C0F837}"/>
              </a:ext>
            </a:extLst>
          </p:cNvPr>
          <p:cNvSpPr>
            <a:spLocks noGrp="1"/>
          </p:cNvSpPr>
          <p:nvPr>
            <p:ph idx="1" hasCustomPrompt="1"/>
          </p:nvPr>
        </p:nvSpPr>
        <p:spPr>
          <a:xfrm>
            <a:off x="838200" y="1357162"/>
            <a:ext cx="5257800" cy="4819801"/>
          </a:xfrm>
        </p:spPr>
        <p:txBody>
          <a:bodyPr/>
          <a:lstStyle>
            <a:lvl1pPr marL="0" indent="0">
              <a:buClr>
                <a:srgbClr val="8CC63F"/>
              </a:buClr>
              <a:buSzPct val="70000"/>
              <a:buFont typeface="Wingdings 3" panose="05040102010807070707" pitchFamily="18" charset="2"/>
              <a:buNone/>
              <a:defRPr>
                <a:solidFill>
                  <a:schemeClr val="tx1"/>
                </a:solidFill>
                <a:latin typeface="Nexa" panose="00000500000000000000" pitchFamily="50" charset="0"/>
              </a:defRPr>
            </a:lvl1pPr>
            <a:lvl2pPr marL="685800" indent="-228600">
              <a:buFont typeface="Wingdings" panose="05000000000000000000" pitchFamily="2" charset="2"/>
              <a:buChar char="§"/>
              <a:defRPr>
                <a:solidFill>
                  <a:schemeClr val="tx1"/>
                </a:solidFill>
                <a:latin typeface="Nexa" panose="00000500000000000000" pitchFamily="50" charset="0"/>
              </a:defRPr>
            </a:lvl2pPr>
            <a:lvl3pPr marL="1143000" indent="-228600">
              <a:buFont typeface="Calibri" panose="020F0502020204030204" pitchFamily="34" charset="0"/>
              <a:buChar char="‒"/>
              <a:defRPr>
                <a:solidFill>
                  <a:schemeClr val="tx1"/>
                </a:solidFill>
                <a:latin typeface="Nexa" panose="00000500000000000000" pitchFamily="50" charset="0"/>
              </a:defRPr>
            </a:lvl3pPr>
            <a:lvl4pPr>
              <a:defRPr>
                <a:solidFill>
                  <a:schemeClr val="tx1"/>
                </a:solidFill>
                <a:latin typeface="Nexa" panose="00000500000000000000" pitchFamily="50" charset="0"/>
              </a:defRPr>
            </a:lvl4pPr>
            <a:lvl5pPr marL="2057400" indent="-228600">
              <a:buSzPct val="80000"/>
              <a:buFont typeface="Courier New" panose="02070309020205020404" pitchFamily="49" charset="0"/>
              <a:buChar char="o"/>
              <a:defRPr>
                <a:solidFill>
                  <a:schemeClr val="tx1"/>
                </a:solidFill>
                <a:latin typeface="Nexa" panose="00000500000000000000" pitchFamily="50" charset="0"/>
              </a:defRPr>
            </a:lvl5pPr>
          </a:lstStyle>
          <a:p>
            <a:pPr lvl="0"/>
            <a:r>
              <a:rPr lang="en-US" dirty="0"/>
              <a:t> Click to edit Master text styles</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graphicFrame>
        <p:nvGraphicFramePr>
          <p:cNvPr id="7" name="Table 7">
            <a:extLst>
              <a:ext uri="{FF2B5EF4-FFF2-40B4-BE49-F238E27FC236}">
                <a16:creationId xmlns:a16="http://schemas.microsoft.com/office/drawing/2014/main" id="{3E01E356-0FC9-B1F8-BC97-9F0EE91B942C}"/>
              </a:ext>
            </a:extLst>
          </p:cNvPr>
          <p:cNvGraphicFramePr>
            <a:graphicFrameLocks noGrp="1"/>
          </p:cNvGraphicFramePr>
          <p:nvPr userDrawn="1">
            <p:extLst>
              <p:ext uri="{D42A27DB-BD31-4B8C-83A1-F6EECF244321}">
                <p14:modId xmlns:p14="http://schemas.microsoft.com/office/powerpoint/2010/main" val="3636984360"/>
              </p:ext>
            </p:extLst>
          </p:nvPr>
        </p:nvGraphicFramePr>
        <p:xfrm>
          <a:off x="6189043" y="2156058"/>
          <a:ext cx="5857776" cy="1915428"/>
        </p:xfrm>
        <a:graphic>
          <a:graphicData uri="http://schemas.openxmlformats.org/drawingml/2006/table">
            <a:tbl>
              <a:tblPr firstRow="1" bandRow="1">
                <a:tableStyleId>{C083E6E3-FA7D-4D7B-A595-EF9225AFEA82}</a:tableStyleId>
              </a:tblPr>
              <a:tblGrid>
                <a:gridCol w="1464444">
                  <a:extLst>
                    <a:ext uri="{9D8B030D-6E8A-4147-A177-3AD203B41FA5}">
                      <a16:colId xmlns:a16="http://schemas.microsoft.com/office/drawing/2014/main" val="2294085839"/>
                    </a:ext>
                  </a:extLst>
                </a:gridCol>
                <a:gridCol w="1464444">
                  <a:extLst>
                    <a:ext uri="{9D8B030D-6E8A-4147-A177-3AD203B41FA5}">
                      <a16:colId xmlns:a16="http://schemas.microsoft.com/office/drawing/2014/main" val="2029961112"/>
                    </a:ext>
                  </a:extLst>
                </a:gridCol>
                <a:gridCol w="1464444">
                  <a:extLst>
                    <a:ext uri="{9D8B030D-6E8A-4147-A177-3AD203B41FA5}">
                      <a16:colId xmlns:a16="http://schemas.microsoft.com/office/drawing/2014/main" val="3932986128"/>
                    </a:ext>
                  </a:extLst>
                </a:gridCol>
                <a:gridCol w="1464444">
                  <a:extLst>
                    <a:ext uri="{9D8B030D-6E8A-4147-A177-3AD203B41FA5}">
                      <a16:colId xmlns:a16="http://schemas.microsoft.com/office/drawing/2014/main" val="3832528825"/>
                    </a:ext>
                  </a:extLst>
                </a:gridCol>
              </a:tblGrid>
              <a:tr h="47885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43628197"/>
                  </a:ext>
                </a:extLst>
              </a:tr>
              <a:tr h="47885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78206781"/>
                  </a:ext>
                </a:extLst>
              </a:tr>
              <a:tr h="47885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60620371"/>
                  </a:ext>
                </a:extLst>
              </a:tr>
              <a:tr h="47885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19643660"/>
                  </a:ext>
                </a:extLst>
              </a:tr>
            </a:tbl>
          </a:graphicData>
        </a:graphic>
      </p:graphicFrame>
    </p:spTree>
    <p:extLst>
      <p:ext uri="{BB962C8B-B14F-4D97-AF65-F5344CB8AC3E}">
        <p14:creationId xmlns:p14="http://schemas.microsoft.com/office/powerpoint/2010/main" val="391027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AA1-67A8-32FF-2736-EA7BA9651A56}"/>
              </a:ext>
            </a:extLst>
          </p:cNvPr>
          <p:cNvSpPr>
            <a:spLocks noGrp="1"/>
          </p:cNvSpPr>
          <p:nvPr>
            <p:ph type="title"/>
          </p:nvPr>
        </p:nvSpPr>
        <p:spPr>
          <a:xfrm>
            <a:off x="838200" y="67377"/>
            <a:ext cx="10515600" cy="1029903"/>
          </a:xfrm>
        </p:spPr>
        <p:txBody>
          <a:bodyPr>
            <a:normAutofit/>
          </a:bodyPr>
          <a:lstStyle>
            <a:lvl1pPr>
              <a:defRPr sz="4000">
                <a:solidFill>
                  <a:schemeClr val="bg1"/>
                </a:solidFill>
                <a:latin typeface="Nexa Text Black" panose="00000A00000000000000" pitchFamily="50"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16E17D1-600B-1E2B-7F0B-D0FB70454B83}"/>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3A2CBF60-6234-42F6-8E76-EC2C1A7844D8}" type="datetime1">
              <a:rPr lang="en-US" smtClean="0"/>
              <a:pPr/>
              <a:t>6/11/2024</a:t>
            </a:fld>
            <a:endParaRPr lang="en-US" dirty="0"/>
          </a:p>
        </p:txBody>
      </p:sp>
      <p:sp>
        <p:nvSpPr>
          <p:cNvPr id="5" name="Footer Placeholder 4">
            <a:extLst>
              <a:ext uri="{FF2B5EF4-FFF2-40B4-BE49-F238E27FC236}">
                <a16:creationId xmlns:a16="http://schemas.microsoft.com/office/drawing/2014/main" id="{01EF8565-C58D-09F6-AC6A-881DCDC4F65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408A4806-0988-5380-A61C-AB65906999E6}"/>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graphicFrame>
        <p:nvGraphicFramePr>
          <p:cNvPr id="7" name="Table 7">
            <a:extLst>
              <a:ext uri="{FF2B5EF4-FFF2-40B4-BE49-F238E27FC236}">
                <a16:creationId xmlns:a16="http://schemas.microsoft.com/office/drawing/2014/main" id="{3E01E356-0FC9-B1F8-BC97-9F0EE91B942C}"/>
              </a:ext>
            </a:extLst>
          </p:cNvPr>
          <p:cNvGraphicFramePr>
            <a:graphicFrameLocks noGrp="1"/>
          </p:cNvGraphicFramePr>
          <p:nvPr userDrawn="1">
            <p:extLst>
              <p:ext uri="{D42A27DB-BD31-4B8C-83A1-F6EECF244321}">
                <p14:modId xmlns:p14="http://schemas.microsoft.com/office/powerpoint/2010/main" val="3395412960"/>
              </p:ext>
            </p:extLst>
          </p:nvPr>
        </p:nvGraphicFramePr>
        <p:xfrm>
          <a:off x="332472" y="1434164"/>
          <a:ext cx="11527056" cy="4605689"/>
        </p:xfrm>
        <a:graphic>
          <a:graphicData uri="http://schemas.openxmlformats.org/drawingml/2006/table">
            <a:tbl>
              <a:tblPr firstRow="1" bandRow="1">
                <a:tableStyleId>{C083E6E3-FA7D-4D7B-A595-EF9225AFEA82}</a:tableStyleId>
              </a:tblPr>
              <a:tblGrid>
                <a:gridCol w="2881764">
                  <a:extLst>
                    <a:ext uri="{9D8B030D-6E8A-4147-A177-3AD203B41FA5}">
                      <a16:colId xmlns:a16="http://schemas.microsoft.com/office/drawing/2014/main" val="2294085839"/>
                    </a:ext>
                  </a:extLst>
                </a:gridCol>
                <a:gridCol w="2881764">
                  <a:extLst>
                    <a:ext uri="{9D8B030D-6E8A-4147-A177-3AD203B41FA5}">
                      <a16:colId xmlns:a16="http://schemas.microsoft.com/office/drawing/2014/main" val="2029961112"/>
                    </a:ext>
                  </a:extLst>
                </a:gridCol>
                <a:gridCol w="2881764">
                  <a:extLst>
                    <a:ext uri="{9D8B030D-6E8A-4147-A177-3AD203B41FA5}">
                      <a16:colId xmlns:a16="http://schemas.microsoft.com/office/drawing/2014/main" val="3932986128"/>
                    </a:ext>
                  </a:extLst>
                </a:gridCol>
                <a:gridCol w="2881764">
                  <a:extLst>
                    <a:ext uri="{9D8B030D-6E8A-4147-A177-3AD203B41FA5}">
                      <a16:colId xmlns:a16="http://schemas.microsoft.com/office/drawing/2014/main" val="3832528825"/>
                    </a:ext>
                  </a:extLst>
                </a:gridCol>
              </a:tblGrid>
              <a:tr h="4186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43628197"/>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78206781"/>
                  </a:ext>
                </a:extLst>
              </a:tr>
              <a:tr h="41869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60620371"/>
                  </a:ext>
                </a:extLst>
              </a:tr>
              <a:tr h="41869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19643660"/>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39833117"/>
                  </a:ext>
                </a:extLst>
              </a:tr>
              <a:tr h="41869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54894676"/>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14555187"/>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87441279"/>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12030070"/>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27529651"/>
                  </a:ext>
                </a:extLst>
              </a:tr>
              <a:tr h="41869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07368476"/>
                  </a:ext>
                </a:extLst>
              </a:tr>
            </a:tbl>
          </a:graphicData>
        </a:graphic>
      </p:graphicFrame>
    </p:spTree>
    <p:extLst>
      <p:ext uri="{BB962C8B-B14F-4D97-AF65-F5344CB8AC3E}">
        <p14:creationId xmlns:p14="http://schemas.microsoft.com/office/powerpoint/2010/main" val="347061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9A05-4CCD-BCAD-FDD2-862654A03FEF}"/>
              </a:ext>
            </a:extLst>
          </p:cNvPr>
          <p:cNvSpPr>
            <a:spLocks noGrp="1"/>
          </p:cNvSpPr>
          <p:nvPr>
            <p:ph type="title"/>
          </p:nvPr>
        </p:nvSpPr>
        <p:spPr>
          <a:xfrm>
            <a:off x="831850" y="1709738"/>
            <a:ext cx="10515600" cy="2852737"/>
          </a:xfrm>
        </p:spPr>
        <p:txBody>
          <a:bodyPr anchor="b"/>
          <a:lstStyle>
            <a:lvl1pPr>
              <a:defRPr sz="6000">
                <a:solidFill>
                  <a:schemeClr val="tx1"/>
                </a:solidFill>
                <a:latin typeface="Nexa Black" panose="00000A00000000000000"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4A6019E-1F0F-D664-772E-879C73E7676F}"/>
              </a:ext>
            </a:extLst>
          </p:cNvPr>
          <p:cNvSpPr>
            <a:spLocks noGrp="1"/>
          </p:cNvSpPr>
          <p:nvPr>
            <p:ph type="body" idx="1"/>
          </p:nvPr>
        </p:nvSpPr>
        <p:spPr>
          <a:xfrm>
            <a:off x="831850" y="4589463"/>
            <a:ext cx="10515600" cy="1500187"/>
          </a:xfrm>
        </p:spPr>
        <p:txBody>
          <a:bodyPr/>
          <a:lstStyle>
            <a:lvl1pPr marL="0" indent="0">
              <a:buNone/>
              <a:defRPr sz="2400">
                <a:solidFill>
                  <a:schemeClr val="tx1"/>
                </a:solidFill>
                <a:latin typeface="Nex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D94D7B2-384E-5BF2-DB3A-357DA052422F}"/>
              </a:ext>
            </a:extLst>
          </p:cNvPr>
          <p:cNvSpPr>
            <a:spLocks noGrp="1"/>
          </p:cNvSpPr>
          <p:nvPr>
            <p:ph type="dt" sz="half" idx="10"/>
          </p:nvPr>
        </p:nvSpPr>
        <p:spPr/>
        <p:txBody>
          <a:bodyPr/>
          <a:lstStyle>
            <a:lvl1pPr>
              <a:defRPr sz="1000">
                <a:solidFill>
                  <a:schemeClr val="bg1"/>
                </a:solidFill>
                <a:latin typeface="Nexa" panose="00000500000000000000" pitchFamily="50" charset="0"/>
              </a:defRPr>
            </a:lvl1pPr>
          </a:lstStyle>
          <a:p>
            <a:fld id="{734260F8-F105-4C30-B883-D0E094D7189D}" type="datetime1">
              <a:rPr lang="en-US" smtClean="0"/>
              <a:pPr/>
              <a:t>6/11/2024</a:t>
            </a:fld>
            <a:endParaRPr lang="en-US" dirty="0"/>
          </a:p>
        </p:txBody>
      </p:sp>
      <p:sp>
        <p:nvSpPr>
          <p:cNvPr id="5" name="Footer Placeholder 4">
            <a:extLst>
              <a:ext uri="{FF2B5EF4-FFF2-40B4-BE49-F238E27FC236}">
                <a16:creationId xmlns:a16="http://schemas.microsoft.com/office/drawing/2014/main" id="{FD5A0EED-2F5C-0091-EB0C-B0A4CB470DEA}"/>
              </a:ext>
            </a:extLst>
          </p:cNvPr>
          <p:cNvSpPr>
            <a:spLocks noGrp="1"/>
          </p:cNvSpPr>
          <p:nvPr>
            <p:ph type="ftr" sz="quarter" idx="11"/>
          </p:nvPr>
        </p:nvSpPr>
        <p:spPr/>
        <p:txBody>
          <a:bodyPr/>
          <a:lstStyle>
            <a:lvl1pPr>
              <a:defRPr sz="1000">
                <a:solidFill>
                  <a:schemeClr val="bg1"/>
                </a:solidFill>
                <a:latin typeface="Nexa" panose="00000500000000000000" pitchFamily="50" charset="0"/>
              </a:defRPr>
            </a:lvl1pPr>
          </a:lstStyle>
          <a:p>
            <a:endParaRPr lang="en-US" dirty="0"/>
          </a:p>
        </p:txBody>
      </p:sp>
      <p:sp>
        <p:nvSpPr>
          <p:cNvPr id="6" name="Slide Number Placeholder 5">
            <a:extLst>
              <a:ext uri="{FF2B5EF4-FFF2-40B4-BE49-F238E27FC236}">
                <a16:creationId xmlns:a16="http://schemas.microsoft.com/office/drawing/2014/main" id="{70298224-6F5A-5428-7F21-268CC5676F19}"/>
              </a:ext>
            </a:extLst>
          </p:cNvPr>
          <p:cNvSpPr>
            <a:spLocks noGrp="1"/>
          </p:cNvSpPr>
          <p:nvPr>
            <p:ph type="sldNum" sz="quarter" idx="12"/>
          </p:nvPr>
        </p:nvSpPr>
        <p:spPr/>
        <p:txBody>
          <a:bodyPr/>
          <a:lstStyle>
            <a:lvl1pPr>
              <a:defRPr sz="1000">
                <a:solidFill>
                  <a:schemeClr val="bg1"/>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205177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BCF1A-1C0C-E6C6-C7B5-78C4A0826DD9}"/>
              </a:ext>
            </a:extLst>
          </p:cNvPr>
          <p:cNvSpPr>
            <a:spLocks noGrp="1"/>
          </p:cNvSpPr>
          <p:nvPr>
            <p:ph type="title"/>
          </p:nvPr>
        </p:nvSpPr>
        <p:spPr>
          <a:xfrm>
            <a:off x="838200" y="365125"/>
            <a:ext cx="3820427" cy="2994092"/>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6CFBC5D-EA15-D994-7C2D-D4DDFBCF7ABB}"/>
              </a:ext>
            </a:extLst>
          </p:cNvPr>
          <p:cNvSpPr>
            <a:spLocks noGrp="1"/>
          </p:cNvSpPr>
          <p:nvPr>
            <p:ph type="body" idx="1"/>
          </p:nvPr>
        </p:nvSpPr>
        <p:spPr>
          <a:xfrm>
            <a:off x="838200" y="3734603"/>
            <a:ext cx="3820427" cy="1132376"/>
          </a:xfrm>
          <a:prstGeom prst="rect">
            <a:avLst/>
          </a:prstGeom>
        </p:spPr>
        <p:txBody>
          <a:bodyPr vert="horz" lIns="91440" tIns="45720" rIns="91440" bIns="45720" rtlCol="0">
            <a:normAutofit/>
          </a:bodyPr>
          <a:lstStyle/>
          <a:p>
            <a:pPr lvl="0"/>
            <a:r>
              <a:rPr lang="en-US" dirty="0"/>
              <a:t>Subtitle</a:t>
            </a:r>
          </a:p>
        </p:txBody>
      </p:sp>
      <p:sp>
        <p:nvSpPr>
          <p:cNvPr id="4" name="Date Placeholder 3">
            <a:extLst>
              <a:ext uri="{FF2B5EF4-FFF2-40B4-BE49-F238E27FC236}">
                <a16:creationId xmlns:a16="http://schemas.microsoft.com/office/drawing/2014/main" id="{6D2CF6E8-D7A2-6599-D75B-A3FDB6D4C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exa" panose="00000500000000000000" pitchFamily="50" charset="0"/>
              </a:defRPr>
            </a:lvl1pPr>
          </a:lstStyle>
          <a:p>
            <a:fld id="{D26E34F5-0C0F-4140-A16F-2CF2F9482471}" type="datetime1">
              <a:rPr lang="en-US" smtClean="0"/>
              <a:pPr/>
              <a:t>6/11/2024</a:t>
            </a:fld>
            <a:endParaRPr lang="en-US"/>
          </a:p>
        </p:txBody>
      </p:sp>
      <p:sp>
        <p:nvSpPr>
          <p:cNvPr id="5" name="Footer Placeholder 4">
            <a:extLst>
              <a:ext uri="{FF2B5EF4-FFF2-40B4-BE49-F238E27FC236}">
                <a16:creationId xmlns:a16="http://schemas.microsoft.com/office/drawing/2014/main" id="{8D14E3A0-D42D-7A7A-E60E-F90152AD2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exa" panose="00000500000000000000" pitchFamily="50" charset="0"/>
              </a:defRPr>
            </a:lvl1pPr>
          </a:lstStyle>
          <a:p>
            <a:endParaRPr lang="en-US"/>
          </a:p>
        </p:txBody>
      </p:sp>
      <p:sp>
        <p:nvSpPr>
          <p:cNvPr id="6" name="Slide Number Placeholder 5">
            <a:extLst>
              <a:ext uri="{FF2B5EF4-FFF2-40B4-BE49-F238E27FC236}">
                <a16:creationId xmlns:a16="http://schemas.microsoft.com/office/drawing/2014/main" id="{E737831F-D7D4-D68D-E196-12A5F3654FE8}"/>
              </a:ext>
            </a:extLst>
          </p:cNvPr>
          <p:cNvSpPr>
            <a:spLocks noGrp="1"/>
          </p:cNvSpPr>
          <p:nvPr>
            <p:ph type="sldNum" sz="quarter" idx="4"/>
          </p:nvPr>
        </p:nvSpPr>
        <p:spPr>
          <a:xfrm>
            <a:off x="9303619"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exa" panose="00000500000000000000" pitchFamily="50" charset="0"/>
              </a:defRPr>
            </a:lvl1pPr>
          </a:lstStyle>
          <a:p>
            <a:fld id="{C70CF8D0-027B-4435-A0B6-DE442E2E8D12}" type="slidenum">
              <a:rPr lang="en-US" smtClean="0"/>
              <a:pPr/>
              <a:t>‹#›</a:t>
            </a:fld>
            <a:endParaRPr lang="en-US" dirty="0"/>
          </a:p>
        </p:txBody>
      </p:sp>
    </p:spTree>
    <p:extLst>
      <p:ext uri="{BB962C8B-B14F-4D97-AF65-F5344CB8AC3E}">
        <p14:creationId xmlns:p14="http://schemas.microsoft.com/office/powerpoint/2010/main" val="388218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51" r:id="rId9"/>
    <p:sldLayoutId id="2147483652" r:id="rId10"/>
    <p:sldLayoutId id="2147483653" r:id="rId11"/>
    <p:sldLayoutId id="2147483654" r:id="rId12"/>
    <p:sldLayoutId id="2147483655" r:id="rId13"/>
    <p:sldLayoutId id="2147483656" r:id="rId14"/>
    <p:sldLayoutId id="2147483657" r:id="rId15"/>
    <p:sldLayoutId id="2147483659" r:id="rId16"/>
    <p:sldLayoutId id="2147483660" r:id="rId17"/>
  </p:sldLayoutIdLst>
  <p:hf hdr="0" ftr="0" dt="0"/>
  <p:txStyles>
    <p:titleStyle>
      <a:lvl1pPr algn="l" defTabSz="914400" rtl="0" eaLnBrk="1" latinLnBrk="0" hangingPunct="1">
        <a:lnSpc>
          <a:spcPct val="90000"/>
        </a:lnSpc>
        <a:spcBef>
          <a:spcPct val="0"/>
        </a:spcBef>
        <a:buNone/>
        <a:defRPr sz="4800" kern="1200">
          <a:solidFill>
            <a:schemeClr val="bg1"/>
          </a:solidFill>
          <a:latin typeface="Nexa Black" panose="00000A00000000000000"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Nexa" panose="000005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exa" panose="000005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Nexa" panose="000005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xa" panose="000005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x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AFD780-A6C9-CFA6-7F4E-B11B37DBCB65}"/>
              </a:ext>
            </a:extLst>
          </p:cNvPr>
          <p:cNvSpPr>
            <a:spLocks noGrp="1"/>
          </p:cNvSpPr>
          <p:nvPr>
            <p:ph type="sldNum" sz="quarter" idx="12"/>
          </p:nvPr>
        </p:nvSpPr>
        <p:spPr/>
        <p:txBody>
          <a:bodyPr/>
          <a:lstStyle/>
          <a:p>
            <a:fld id="{C70CF8D0-027B-4435-A0B6-DE442E2E8D12}" type="slidenum">
              <a:rPr lang="en-US" smtClean="0"/>
              <a:t>1</a:t>
            </a:fld>
            <a:endParaRPr lang="en-US"/>
          </a:p>
        </p:txBody>
      </p:sp>
      <p:sp>
        <p:nvSpPr>
          <p:cNvPr id="3" name="Title 2">
            <a:extLst>
              <a:ext uri="{FF2B5EF4-FFF2-40B4-BE49-F238E27FC236}">
                <a16:creationId xmlns:a16="http://schemas.microsoft.com/office/drawing/2014/main" id="{C5A0AA89-8B91-CAA2-6172-AEE9E9362D87}"/>
              </a:ext>
            </a:extLst>
          </p:cNvPr>
          <p:cNvSpPr>
            <a:spLocks noGrp="1"/>
          </p:cNvSpPr>
          <p:nvPr>
            <p:ph type="title"/>
          </p:nvPr>
        </p:nvSpPr>
        <p:spPr>
          <a:xfrm>
            <a:off x="838200" y="365125"/>
            <a:ext cx="3263283" cy="2994092"/>
          </a:xfrm>
        </p:spPr>
        <p:txBody>
          <a:bodyPr/>
          <a:lstStyle/>
          <a:p>
            <a:r>
              <a:rPr lang="en-US" dirty="0" err="1"/>
              <a:t>Barbarosa</a:t>
            </a:r>
            <a:r>
              <a:rPr lang="en-US" dirty="0"/>
              <a:t> Road / Saur Lane Widening </a:t>
            </a:r>
          </a:p>
        </p:txBody>
      </p:sp>
      <p:sp>
        <p:nvSpPr>
          <p:cNvPr id="4" name="Title 2">
            <a:extLst>
              <a:ext uri="{FF2B5EF4-FFF2-40B4-BE49-F238E27FC236}">
                <a16:creationId xmlns:a16="http://schemas.microsoft.com/office/drawing/2014/main" id="{56C9AE7F-9B0C-4B73-18CD-2CF96286027C}"/>
              </a:ext>
            </a:extLst>
          </p:cNvPr>
          <p:cNvSpPr txBox="1">
            <a:spLocks/>
          </p:cNvSpPr>
          <p:nvPr/>
        </p:nvSpPr>
        <p:spPr>
          <a:xfrm>
            <a:off x="838200" y="3750905"/>
            <a:ext cx="3820427" cy="1212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bg1"/>
                </a:solidFill>
                <a:latin typeface="Nexa Black" panose="00000A00000000000000" pitchFamily="50" charset="0"/>
                <a:ea typeface="+mj-ea"/>
                <a:cs typeface="+mj-cs"/>
              </a:defRPr>
            </a:lvl1pPr>
          </a:lstStyle>
          <a:p>
            <a:r>
              <a:rPr lang="en-US" sz="2800" dirty="0"/>
              <a:t>2022 Bond Program</a:t>
            </a:r>
          </a:p>
          <a:p>
            <a:r>
              <a:rPr lang="en-US" sz="2800" dirty="0"/>
              <a:t>NB 22-167</a:t>
            </a:r>
          </a:p>
        </p:txBody>
      </p:sp>
      <p:pic>
        <p:nvPicPr>
          <p:cNvPr id="6" name="Picture 5" descr="Aerial view of a flooded area&#10;&#10;Description automatically generated with low confidence">
            <a:extLst>
              <a:ext uri="{FF2B5EF4-FFF2-40B4-BE49-F238E27FC236}">
                <a16:creationId xmlns:a16="http://schemas.microsoft.com/office/drawing/2014/main" id="{E52110CC-A0FE-0A5D-08EE-4DEC9D36B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16756"/>
            <a:ext cx="7162800" cy="4024487"/>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60291538-7907-A5E0-44D7-DECDE5592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82610"/>
            <a:ext cx="2993135" cy="1103469"/>
          </a:xfrm>
          <a:prstGeom prst="rect">
            <a:avLst/>
          </a:prstGeom>
          <a:solidFill>
            <a:schemeClr val="bg1"/>
          </a:solidFill>
        </p:spPr>
      </p:pic>
    </p:spTree>
    <p:extLst>
      <p:ext uri="{BB962C8B-B14F-4D97-AF65-F5344CB8AC3E}">
        <p14:creationId xmlns:p14="http://schemas.microsoft.com/office/powerpoint/2010/main" val="159492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76146E-D768-12CD-8792-9E265B507675}"/>
              </a:ext>
            </a:extLst>
          </p:cNvPr>
          <p:cNvSpPr>
            <a:spLocks noGrp="1"/>
          </p:cNvSpPr>
          <p:nvPr>
            <p:ph type="sldNum" sz="quarter" idx="12"/>
          </p:nvPr>
        </p:nvSpPr>
        <p:spPr/>
        <p:txBody>
          <a:bodyPr/>
          <a:lstStyle/>
          <a:p>
            <a:fld id="{C70CF8D0-027B-4435-A0B6-DE442E2E8D12}" type="slidenum">
              <a:rPr lang="en-US" smtClean="0"/>
              <a:pPr/>
              <a:t>10</a:t>
            </a:fld>
            <a:endParaRPr lang="en-US" dirty="0"/>
          </a:p>
        </p:txBody>
      </p:sp>
      <p:sp>
        <p:nvSpPr>
          <p:cNvPr id="12" name="Title 11">
            <a:extLst>
              <a:ext uri="{FF2B5EF4-FFF2-40B4-BE49-F238E27FC236}">
                <a16:creationId xmlns:a16="http://schemas.microsoft.com/office/drawing/2014/main" id="{3BFE8031-B75B-2DF6-ACAE-9FB843E81958}"/>
              </a:ext>
            </a:extLst>
          </p:cNvPr>
          <p:cNvSpPr>
            <a:spLocks noGrp="1"/>
          </p:cNvSpPr>
          <p:nvPr>
            <p:ph type="title"/>
          </p:nvPr>
        </p:nvSpPr>
        <p:spPr>
          <a:xfrm>
            <a:off x="260060" y="201601"/>
            <a:ext cx="9411748" cy="645687"/>
          </a:xfrm>
        </p:spPr>
        <p:txBody>
          <a:bodyPr>
            <a:normAutofit fontScale="90000"/>
          </a:bodyPr>
          <a:lstStyle/>
          <a:p>
            <a:r>
              <a:rPr lang="en-US" sz="4000" dirty="0"/>
              <a:t>NATIONAL ENVIRONMENTAL POLICY ACT (NEPA)</a:t>
            </a:r>
            <a:endParaRPr lang="en-US" dirty="0"/>
          </a:p>
        </p:txBody>
      </p:sp>
      <p:sp>
        <p:nvSpPr>
          <p:cNvPr id="21" name="Content Placeholder 20">
            <a:extLst>
              <a:ext uri="{FF2B5EF4-FFF2-40B4-BE49-F238E27FC236}">
                <a16:creationId xmlns:a16="http://schemas.microsoft.com/office/drawing/2014/main" id="{56E11E38-594C-B672-9E87-4C7B97341691}"/>
              </a:ext>
            </a:extLst>
          </p:cNvPr>
          <p:cNvSpPr>
            <a:spLocks noGrp="1"/>
          </p:cNvSpPr>
          <p:nvPr>
            <p:ph sz="half" idx="2"/>
          </p:nvPr>
        </p:nvSpPr>
        <p:spPr>
          <a:xfrm>
            <a:off x="1048624" y="1728132"/>
            <a:ext cx="8833607" cy="4154051"/>
          </a:xfrm>
        </p:spPr>
        <p:txBody>
          <a:bodyPr>
            <a:normAutofit/>
          </a:bodyPr>
          <a:lstStyle/>
          <a:p>
            <a:pPr marL="457200" lvl="1" indent="0">
              <a:buNone/>
            </a:pPr>
            <a:r>
              <a:rPr lang="en-US" dirty="0"/>
              <a:t>National Environmental Policy Act (NEPA) Assignment to the Texas Department of Transportation</a:t>
            </a:r>
          </a:p>
          <a:p>
            <a:pPr lvl="1"/>
            <a:endParaRPr lang="en-US" dirty="0"/>
          </a:p>
          <a:p>
            <a:pPr lvl="1"/>
            <a:r>
              <a:rPr lang="en-US" dirty="0"/>
              <a:t>The environmental review, consultation, and other actions required by applicable Federal environmental laws for this project are being, or have been, carried out by TxDOT pursuant to 23 U.S.C. 327 and a Memorandum of Understanding dated December 9, 2019, and executed by FHWA and TxDOT.</a:t>
            </a:r>
          </a:p>
        </p:txBody>
      </p:sp>
    </p:spTree>
    <p:extLst>
      <p:ext uri="{BB962C8B-B14F-4D97-AF65-F5344CB8AC3E}">
        <p14:creationId xmlns:p14="http://schemas.microsoft.com/office/powerpoint/2010/main" val="411071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6532F6-4833-D7A1-ABD8-82F315EE32F6}"/>
              </a:ext>
            </a:extLst>
          </p:cNvPr>
          <p:cNvSpPr>
            <a:spLocks noGrp="1"/>
          </p:cNvSpPr>
          <p:nvPr>
            <p:ph sz="half" idx="1"/>
          </p:nvPr>
        </p:nvSpPr>
        <p:spPr/>
        <p:txBody>
          <a:bodyPr/>
          <a:lstStyle/>
          <a:p>
            <a:r>
              <a:rPr lang="en-US" dirty="0"/>
              <a:t>Natural Resources</a:t>
            </a:r>
          </a:p>
          <a:p>
            <a:pPr lvl="1"/>
            <a:r>
              <a:rPr lang="en-US" dirty="0"/>
              <a:t>Land Use</a:t>
            </a:r>
          </a:p>
          <a:p>
            <a:pPr lvl="1"/>
            <a:r>
              <a:rPr lang="en-US" dirty="0"/>
              <a:t>Air Quality</a:t>
            </a:r>
          </a:p>
          <a:p>
            <a:pPr lvl="1"/>
            <a:r>
              <a:rPr lang="en-US" dirty="0"/>
              <a:t>Noise</a:t>
            </a:r>
          </a:p>
          <a:p>
            <a:pPr lvl="1"/>
            <a:r>
              <a:rPr lang="en-US" dirty="0"/>
              <a:t>Water Quality</a:t>
            </a:r>
          </a:p>
          <a:p>
            <a:pPr lvl="1"/>
            <a:r>
              <a:rPr lang="en-US" dirty="0"/>
              <a:t>Wetlands</a:t>
            </a:r>
          </a:p>
          <a:p>
            <a:pPr lvl="1"/>
            <a:r>
              <a:rPr lang="en-US" dirty="0"/>
              <a:t>Vegetation and Wildlife</a:t>
            </a:r>
          </a:p>
          <a:p>
            <a:pPr lvl="1"/>
            <a:r>
              <a:rPr lang="en-US" dirty="0"/>
              <a:t>Geology, Farmlands, and Soils</a:t>
            </a:r>
          </a:p>
          <a:p>
            <a:pPr lvl="1"/>
            <a:r>
              <a:rPr lang="en-US" dirty="0"/>
              <a:t>Threatened and Endangered Species</a:t>
            </a:r>
          </a:p>
        </p:txBody>
      </p:sp>
      <p:sp>
        <p:nvSpPr>
          <p:cNvPr id="3" name="Content Placeholder 2">
            <a:extLst>
              <a:ext uri="{FF2B5EF4-FFF2-40B4-BE49-F238E27FC236}">
                <a16:creationId xmlns:a16="http://schemas.microsoft.com/office/drawing/2014/main" id="{51A82E11-3A73-A95B-05D1-01D18CD1CDD7}"/>
              </a:ext>
            </a:extLst>
          </p:cNvPr>
          <p:cNvSpPr>
            <a:spLocks noGrp="1"/>
          </p:cNvSpPr>
          <p:nvPr>
            <p:ph sz="half" idx="2"/>
          </p:nvPr>
        </p:nvSpPr>
        <p:spPr/>
        <p:txBody>
          <a:bodyPr/>
          <a:lstStyle/>
          <a:p>
            <a:r>
              <a:rPr lang="en-US" dirty="0"/>
              <a:t>Cultural Resources</a:t>
            </a:r>
          </a:p>
          <a:p>
            <a:pPr lvl="1"/>
            <a:r>
              <a:rPr lang="en-US" dirty="0"/>
              <a:t>Archaeological Resources</a:t>
            </a:r>
          </a:p>
          <a:p>
            <a:pPr lvl="1"/>
            <a:r>
              <a:rPr lang="en-US" dirty="0"/>
              <a:t>Historical Non-archaeological</a:t>
            </a:r>
          </a:p>
          <a:p>
            <a:pPr lvl="1"/>
            <a:r>
              <a:rPr lang="en-US" dirty="0"/>
              <a:t>Section 4(f)/6(f) Properties</a:t>
            </a:r>
          </a:p>
          <a:p>
            <a:r>
              <a:rPr lang="en-US" dirty="0"/>
              <a:t>Social Resources</a:t>
            </a:r>
          </a:p>
          <a:p>
            <a:pPr lvl="1"/>
            <a:r>
              <a:rPr lang="en-US" dirty="0"/>
              <a:t>Pedestrian and Bicycle</a:t>
            </a:r>
          </a:p>
          <a:p>
            <a:pPr lvl="1"/>
            <a:r>
              <a:rPr lang="en-US" dirty="0"/>
              <a:t>Economic</a:t>
            </a:r>
          </a:p>
        </p:txBody>
      </p:sp>
      <p:sp>
        <p:nvSpPr>
          <p:cNvPr id="4" name="Slide Number Placeholder 3">
            <a:extLst>
              <a:ext uri="{FF2B5EF4-FFF2-40B4-BE49-F238E27FC236}">
                <a16:creationId xmlns:a16="http://schemas.microsoft.com/office/drawing/2014/main" id="{0E3E3C1A-24C7-435D-F547-4EADED471BF8}"/>
              </a:ext>
            </a:extLst>
          </p:cNvPr>
          <p:cNvSpPr>
            <a:spLocks noGrp="1"/>
          </p:cNvSpPr>
          <p:nvPr>
            <p:ph type="sldNum" sz="quarter" idx="12"/>
          </p:nvPr>
        </p:nvSpPr>
        <p:spPr/>
        <p:txBody>
          <a:bodyPr/>
          <a:lstStyle/>
          <a:p>
            <a:fld id="{C70CF8D0-027B-4435-A0B6-DE442E2E8D12}" type="slidenum">
              <a:rPr lang="en-US" smtClean="0"/>
              <a:pPr/>
              <a:t>11</a:t>
            </a:fld>
            <a:endParaRPr lang="en-US" dirty="0"/>
          </a:p>
        </p:txBody>
      </p:sp>
      <p:sp>
        <p:nvSpPr>
          <p:cNvPr id="5" name="Title 4">
            <a:extLst>
              <a:ext uri="{FF2B5EF4-FFF2-40B4-BE49-F238E27FC236}">
                <a16:creationId xmlns:a16="http://schemas.microsoft.com/office/drawing/2014/main" id="{53EC2EAE-38B7-F113-498A-A9CE7CB2F9CC}"/>
              </a:ext>
            </a:extLst>
          </p:cNvPr>
          <p:cNvSpPr>
            <a:spLocks noGrp="1"/>
          </p:cNvSpPr>
          <p:nvPr>
            <p:ph type="title"/>
          </p:nvPr>
        </p:nvSpPr>
        <p:spPr/>
        <p:txBody>
          <a:bodyPr/>
          <a:lstStyle/>
          <a:p>
            <a:r>
              <a:rPr lang="en-US" dirty="0"/>
              <a:t>Environmental Considerations</a:t>
            </a:r>
          </a:p>
        </p:txBody>
      </p:sp>
    </p:spTree>
    <p:extLst>
      <p:ext uri="{BB962C8B-B14F-4D97-AF65-F5344CB8AC3E}">
        <p14:creationId xmlns:p14="http://schemas.microsoft.com/office/powerpoint/2010/main" val="241414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76146E-D768-12CD-8792-9E265B507675}"/>
              </a:ext>
            </a:extLst>
          </p:cNvPr>
          <p:cNvSpPr>
            <a:spLocks noGrp="1"/>
          </p:cNvSpPr>
          <p:nvPr>
            <p:ph type="sldNum" sz="quarter" idx="12"/>
          </p:nvPr>
        </p:nvSpPr>
        <p:spPr/>
        <p:txBody>
          <a:bodyPr/>
          <a:lstStyle/>
          <a:p>
            <a:fld id="{C70CF8D0-027B-4435-A0B6-DE442E2E8D12}" type="slidenum">
              <a:rPr lang="en-US" smtClean="0"/>
              <a:pPr/>
              <a:t>12</a:t>
            </a:fld>
            <a:endParaRPr lang="en-US" dirty="0"/>
          </a:p>
        </p:txBody>
      </p:sp>
      <p:sp>
        <p:nvSpPr>
          <p:cNvPr id="12" name="Title 11">
            <a:extLst>
              <a:ext uri="{FF2B5EF4-FFF2-40B4-BE49-F238E27FC236}">
                <a16:creationId xmlns:a16="http://schemas.microsoft.com/office/drawing/2014/main" id="{3BFE8031-B75B-2DF6-ACAE-9FB843E81958}"/>
              </a:ext>
            </a:extLst>
          </p:cNvPr>
          <p:cNvSpPr>
            <a:spLocks noGrp="1"/>
          </p:cNvSpPr>
          <p:nvPr>
            <p:ph type="title"/>
          </p:nvPr>
        </p:nvSpPr>
        <p:spPr>
          <a:xfrm>
            <a:off x="260060" y="201601"/>
            <a:ext cx="9411748" cy="645687"/>
          </a:xfrm>
        </p:spPr>
        <p:txBody>
          <a:bodyPr>
            <a:normAutofit/>
          </a:bodyPr>
          <a:lstStyle/>
          <a:p>
            <a:r>
              <a:rPr lang="en-US" dirty="0"/>
              <a:t>Project Timeline</a:t>
            </a:r>
          </a:p>
        </p:txBody>
      </p:sp>
      <p:sp>
        <p:nvSpPr>
          <p:cNvPr id="24" name="TextBox 23">
            <a:extLst>
              <a:ext uri="{FF2B5EF4-FFF2-40B4-BE49-F238E27FC236}">
                <a16:creationId xmlns:a16="http://schemas.microsoft.com/office/drawing/2014/main" id="{5CAD1A24-7104-315C-49FF-BE39F4966D1F}"/>
              </a:ext>
            </a:extLst>
          </p:cNvPr>
          <p:cNvSpPr txBox="1"/>
          <p:nvPr/>
        </p:nvSpPr>
        <p:spPr>
          <a:xfrm>
            <a:off x="9489696" y="6048573"/>
            <a:ext cx="2199384" cy="307777"/>
          </a:xfrm>
          <a:prstGeom prst="rect">
            <a:avLst/>
          </a:prstGeom>
          <a:noFill/>
        </p:spPr>
        <p:txBody>
          <a:bodyPr wrap="square">
            <a:spAutoFit/>
          </a:bodyPr>
          <a:lstStyle/>
          <a:p>
            <a:r>
              <a:rPr lang="en-US" sz="1400" dirty="0"/>
              <a:t>*Dates subject  to change</a:t>
            </a:r>
          </a:p>
        </p:txBody>
      </p:sp>
      <p:pic>
        <p:nvPicPr>
          <p:cNvPr id="3" name="Picture 2">
            <a:extLst>
              <a:ext uri="{FF2B5EF4-FFF2-40B4-BE49-F238E27FC236}">
                <a16:creationId xmlns:a16="http://schemas.microsoft.com/office/drawing/2014/main" id="{5989E5E0-8D07-D963-1A8E-1C6AB906AB23}"/>
              </a:ext>
            </a:extLst>
          </p:cNvPr>
          <p:cNvPicPr>
            <a:picLocks noChangeAspect="1"/>
          </p:cNvPicPr>
          <p:nvPr/>
        </p:nvPicPr>
        <p:blipFill>
          <a:blip r:embed="rId2"/>
          <a:stretch>
            <a:fillRect/>
          </a:stretch>
        </p:blipFill>
        <p:spPr>
          <a:xfrm>
            <a:off x="581977" y="2006326"/>
            <a:ext cx="11028045" cy="2845347"/>
          </a:xfrm>
          <a:prstGeom prst="rect">
            <a:avLst/>
          </a:prstGeom>
        </p:spPr>
      </p:pic>
    </p:spTree>
    <p:extLst>
      <p:ext uri="{BB962C8B-B14F-4D97-AF65-F5344CB8AC3E}">
        <p14:creationId xmlns:p14="http://schemas.microsoft.com/office/powerpoint/2010/main" val="35257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ACEC-DDB0-A1F7-D09E-545A68977DC4}"/>
              </a:ext>
            </a:extLst>
          </p:cNvPr>
          <p:cNvSpPr>
            <a:spLocks noGrp="1"/>
          </p:cNvSpPr>
          <p:nvPr>
            <p:ph type="title"/>
          </p:nvPr>
        </p:nvSpPr>
        <p:spPr/>
        <p:txBody>
          <a:bodyPr/>
          <a:lstStyle/>
          <a:p>
            <a:r>
              <a:rPr lang="en-US" dirty="0"/>
              <a:t>Project Location</a:t>
            </a:r>
          </a:p>
        </p:txBody>
      </p:sp>
      <p:sp>
        <p:nvSpPr>
          <p:cNvPr id="3" name="Slide Number Placeholder 2">
            <a:extLst>
              <a:ext uri="{FF2B5EF4-FFF2-40B4-BE49-F238E27FC236}">
                <a16:creationId xmlns:a16="http://schemas.microsoft.com/office/drawing/2014/main" id="{FEB393BF-E3C3-CB6C-C9A2-13B1AF2C19C5}"/>
              </a:ext>
            </a:extLst>
          </p:cNvPr>
          <p:cNvSpPr>
            <a:spLocks noGrp="1"/>
          </p:cNvSpPr>
          <p:nvPr>
            <p:ph type="sldNum" sz="quarter" idx="12"/>
          </p:nvPr>
        </p:nvSpPr>
        <p:spPr/>
        <p:txBody>
          <a:bodyPr/>
          <a:lstStyle/>
          <a:p>
            <a:fld id="{C70CF8D0-027B-4435-A0B6-DE442E2E8D12}" type="slidenum">
              <a:rPr lang="en-US" smtClean="0"/>
              <a:pPr/>
              <a:t>2</a:t>
            </a:fld>
            <a:endParaRPr lang="en-US" dirty="0"/>
          </a:p>
        </p:txBody>
      </p:sp>
    </p:spTree>
    <p:extLst>
      <p:ext uri="{BB962C8B-B14F-4D97-AF65-F5344CB8AC3E}">
        <p14:creationId xmlns:p14="http://schemas.microsoft.com/office/powerpoint/2010/main" val="384359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6C45-9C7F-45E6-9A62-ECFD2AE78477}"/>
              </a:ext>
            </a:extLst>
          </p:cNvPr>
          <p:cNvSpPr>
            <a:spLocks noGrp="1"/>
          </p:cNvSpPr>
          <p:nvPr>
            <p:ph type="title"/>
          </p:nvPr>
        </p:nvSpPr>
        <p:spPr>
          <a:xfrm>
            <a:off x="7847543" y="1392125"/>
            <a:ext cx="3932237" cy="707379"/>
          </a:xfrm>
        </p:spPr>
        <p:txBody>
          <a:bodyPr/>
          <a:lstStyle/>
          <a:p>
            <a:r>
              <a:rPr lang="en-US" dirty="0" err="1"/>
              <a:t>Barbarosa</a:t>
            </a:r>
            <a:r>
              <a:rPr lang="en-US" dirty="0"/>
              <a:t> Rd/Saur Ln</a:t>
            </a:r>
          </a:p>
        </p:txBody>
      </p:sp>
      <p:sp>
        <p:nvSpPr>
          <p:cNvPr id="8" name="Text Placeholder 7">
            <a:extLst>
              <a:ext uri="{FF2B5EF4-FFF2-40B4-BE49-F238E27FC236}">
                <a16:creationId xmlns:a16="http://schemas.microsoft.com/office/drawing/2014/main" id="{6E32CFBC-3F09-7D27-60E9-A21AE6DC6AC3}"/>
              </a:ext>
            </a:extLst>
          </p:cNvPr>
          <p:cNvSpPr>
            <a:spLocks noGrp="1"/>
          </p:cNvSpPr>
          <p:nvPr>
            <p:ph type="body" sz="half" idx="2"/>
          </p:nvPr>
        </p:nvSpPr>
        <p:spPr>
          <a:xfrm>
            <a:off x="7887586" y="2233062"/>
            <a:ext cx="4304414" cy="3465094"/>
          </a:xfrm>
        </p:spPr>
        <p:txBody>
          <a:bodyPr>
            <a:normAutofit/>
          </a:bodyPr>
          <a:lstStyle/>
          <a:p>
            <a:pPr>
              <a:spcBef>
                <a:spcPts val="0"/>
              </a:spcBef>
              <a:spcAft>
                <a:spcPts val="600"/>
              </a:spcAft>
            </a:pPr>
            <a:r>
              <a:rPr lang="en-US" sz="1400" dirty="0"/>
              <a:t>Existing Conditions:</a:t>
            </a:r>
          </a:p>
          <a:p>
            <a:pPr indent="-285750">
              <a:spcBef>
                <a:spcPts val="0"/>
              </a:spcBef>
              <a:spcAft>
                <a:spcPts val="600"/>
              </a:spcAft>
              <a:buFont typeface="Arial" panose="020B0604020202020204" pitchFamily="34" charset="0"/>
              <a:buChar char="•"/>
            </a:pPr>
            <a:r>
              <a:rPr lang="en-US" sz="1400" dirty="0"/>
              <a:t>2-lane undivided major urban collector</a:t>
            </a:r>
          </a:p>
          <a:p>
            <a:pPr indent="-285750">
              <a:spcBef>
                <a:spcPts val="0"/>
              </a:spcBef>
              <a:spcAft>
                <a:spcPts val="600"/>
              </a:spcAft>
              <a:buFont typeface="Arial" panose="020B0604020202020204" pitchFamily="34" charset="0"/>
              <a:buChar char="•"/>
            </a:pPr>
            <a:r>
              <a:rPr lang="en-US" sz="1400" dirty="0">
                <a:solidFill>
                  <a:schemeClr val="tx1">
                    <a:lumMod val="95000"/>
                    <a:lumOff val="5000"/>
                  </a:schemeClr>
                </a:solidFill>
              </a:rPr>
              <a:t>Limited, discontinuous pedestrian facilities</a:t>
            </a:r>
          </a:p>
          <a:p>
            <a:pPr indent="-285750">
              <a:spcBef>
                <a:spcPts val="0"/>
              </a:spcBef>
              <a:spcAft>
                <a:spcPts val="600"/>
              </a:spcAft>
              <a:buFont typeface="Arial" panose="020B0604020202020204" pitchFamily="34" charset="0"/>
              <a:buChar char="•"/>
            </a:pPr>
            <a:r>
              <a:rPr lang="en-US" sz="1400" dirty="0">
                <a:solidFill>
                  <a:schemeClr val="tx1">
                    <a:lumMod val="95000"/>
                    <a:lumOff val="5000"/>
                  </a:schemeClr>
                </a:solidFill>
              </a:rPr>
              <a:t>2 signalized intersections</a:t>
            </a:r>
          </a:p>
          <a:p>
            <a:pPr indent="-285750">
              <a:spcBef>
                <a:spcPts val="0"/>
              </a:spcBef>
              <a:spcAft>
                <a:spcPts val="600"/>
              </a:spcAft>
              <a:buFont typeface="Arial" panose="020B0604020202020204" pitchFamily="34" charset="0"/>
              <a:buChar char="•"/>
            </a:pPr>
            <a:r>
              <a:rPr lang="en-US" sz="1400" dirty="0">
                <a:solidFill>
                  <a:schemeClr val="tx1">
                    <a:lumMod val="95000"/>
                    <a:lumOff val="5000"/>
                  </a:schemeClr>
                </a:solidFill>
              </a:rPr>
              <a:t>Annual Average Daily Traffic: 11,400 </a:t>
            </a:r>
            <a:r>
              <a:rPr lang="en-US" sz="1400" dirty="0" err="1">
                <a:solidFill>
                  <a:schemeClr val="tx1">
                    <a:lumMod val="95000"/>
                    <a:lumOff val="5000"/>
                  </a:schemeClr>
                </a:solidFill>
              </a:rPr>
              <a:t>veh</a:t>
            </a:r>
            <a:r>
              <a:rPr lang="en-US" sz="1400" dirty="0">
                <a:solidFill>
                  <a:schemeClr val="tx1">
                    <a:lumMod val="95000"/>
                    <a:lumOff val="5000"/>
                  </a:schemeClr>
                </a:solidFill>
              </a:rPr>
              <a:t>/day (2030)</a:t>
            </a:r>
          </a:p>
          <a:p>
            <a:pPr indent="-285750">
              <a:spcBef>
                <a:spcPts val="0"/>
              </a:spcBef>
              <a:spcAft>
                <a:spcPts val="600"/>
              </a:spcAft>
              <a:buFont typeface="Arial" panose="020B0604020202020204" pitchFamily="34" charset="0"/>
              <a:buChar char="•"/>
            </a:pPr>
            <a:r>
              <a:rPr lang="en-US" sz="1400" dirty="0">
                <a:solidFill>
                  <a:schemeClr val="tx1">
                    <a:lumMod val="95000"/>
                    <a:lumOff val="5000"/>
                  </a:schemeClr>
                </a:solidFill>
              </a:rPr>
              <a:t>Major thoroughfare between IH 35 and FM 758</a:t>
            </a:r>
          </a:p>
          <a:p>
            <a:pPr>
              <a:spcBef>
                <a:spcPts val="0"/>
              </a:spcBef>
              <a:spcAft>
                <a:spcPts val="600"/>
              </a:spcAft>
            </a:pPr>
            <a:endParaRPr lang="en-US" sz="1400" dirty="0"/>
          </a:p>
          <a:p>
            <a:pPr>
              <a:spcBef>
                <a:spcPts val="0"/>
              </a:spcBef>
              <a:spcAft>
                <a:spcPts val="600"/>
              </a:spcAft>
            </a:pPr>
            <a:r>
              <a:rPr lang="en-US" sz="1400" dirty="0"/>
              <a:t>Facility serves:</a:t>
            </a:r>
          </a:p>
          <a:p>
            <a:pPr lvl="1" indent="-285750">
              <a:spcBef>
                <a:spcPts val="0"/>
              </a:spcBef>
              <a:spcAft>
                <a:spcPts val="600"/>
              </a:spcAft>
              <a:buFont typeface="Arial" panose="020B0604020202020204" pitchFamily="34" charset="0"/>
              <a:buChar char="•"/>
            </a:pPr>
            <a:r>
              <a:rPr lang="en-US" dirty="0"/>
              <a:t>Single and Multi-family Residential</a:t>
            </a:r>
          </a:p>
          <a:p>
            <a:pPr lvl="1" indent="-285750">
              <a:spcBef>
                <a:spcPts val="0"/>
              </a:spcBef>
              <a:spcAft>
                <a:spcPts val="600"/>
              </a:spcAft>
              <a:buFont typeface="Arial" panose="020B0604020202020204" pitchFamily="34" charset="0"/>
              <a:buChar char="•"/>
            </a:pPr>
            <a:r>
              <a:rPr lang="en-US" dirty="0"/>
              <a:t>New Braunfels National Airport</a:t>
            </a:r>
          </a:p>
          <a:p>
            <a:pPr lvl="1" indent="-285750">
              <a:spcBef>
                <a:spcPts val="0"/>
              </a:spcBef>
              <a:spcAft>
                <a:spcPts val="600"/>
              </a:spcAft>
              <a:buFont typeface="Arial" panose="020B0604020202020204" pitchFamily="34" charset="0"/>
              <a:buChar char="•"/>
            </a:pPr>
            <a:r>
              <a:rPr lang="en-US" dirty="0"/>
              <a:t>Commercial/Retail</a:t>
            </a:r>
          </a:p>
          <a:p>
            <a:pPr lvl="1" indent="-285750">
              <a:spcBef>
                <a:spcPts val="0"/>
              </a:spcBef>
              <a:spcAft>
                <a:spcPts val="600"/>
              </a:spcAft>
              <a:buFont typeface="Arial" panose="020B0604020202020204" pitchFamily="34" charset="0"/>
              <a:buChar char="•"/>
            </a:pPr>
            <a:r>
              <a:rPr lang="en-US" dirty="0"/>
              <a:t>Hospital &amp; Retail Shopping center (2027)</a:t>
            </a:r>
          </a:p>
        </p:txBody>
      </p:sp>
      <p:sp>
        <p:nvSpPr>
          <p:cNvPr id="4" name="Slide Number Placeholder 3">
            <a:extLst>
              <a:ext uri="{FF2B5EF4-FFF2-40B4-BE49-F238E27FC236}">
                <a16:creationId xmlns:a16="http://schemas.microsoft.com/office/drawing/2014/main" id="{962AF4FC-DA4B-5F5E-76FB-81F40137425C}"/>
              </a:ext>
            </a:extLst>
          </p:cNvPr>
          <p:cNvSpPr>
            <a:spLocks noGrp="1"/>
          </p:cNvSpPr>
          <p:nvPr>
            <p:ph type="sldNum" sz="quarter" idx="12"/>
          </p:nvPr>
        </p:nvSpPr>
        <p:spPr/>
        <p:txBody>
          <a:bodyPr/>
          <a:lstStyle/>
          <a:p>
            <a:fld id="{C70CF8D0-027B-4435-A0B6-DE442E2E8D12}" type="slidenum">
              <a:rPr lang="en-US" smtClean="0"/>
              <a:pPr/>
              <a:t>3</a:t>
            </a:fld>
            <a:endParaRPr lang="en-US" dirty="0"/>
          </a:p>
        </p:txBody>
      </p:sp>
      <p:pic>
        <p:nvPicPr>
          <p:cNvPr id="17" name="Picture 16">
            <a:extLst>
              <a:ext uri="{FF2B5EF4-FFF2-40B4-BE49-F238E27FC236}">
                <a16:creationId xmlns:a16="http://schemas.microsoft.com/office/drawing/2014/main" id="{98999D3F-2643-4D21-75D1-4FE95F4AC4DF}"/>
              </a:ext>
            </a:extLst>
          </p:cNvPr>
          <p:cNvPicPr>
            <a:picLocks noChangeAspect="1"/>
          </p:cNvPicPr>
          <p:nvPr/>
        </p:nvPicPr>
        <p:blipFill rotWithShape="1">
          <a:blip r:embed="rId2"/>
          <a:srcRect l="9276"/>
          <a:stretch/>
        </p:blipFill>
        <p:spPr>
          <a:xfrm>
            <a:off x="0" y="1224345"/>
            <a:ext cx="7848371" cy="5088692"/>
          </a:xfrm>
          <a:prstGeom prst="rect">
            <a:avLst/>
          </a:prstGeom>
        </p:spPr>
      </p:pic>
    </p:spTree>
    <p:extLst>
      <p:ext uri="{BB962C8B-B14F-4D97-AF65-F5344CB8AC3E}">
        <p14:creationId xmlns:p14="http://schemas.microsoft.com/office/powerpoint/2010/main" val="320992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6C45-9C7F-45E6-9A62-ECFD2AE78477}"/>
              </a:ext>
            </a:extLst>
          </p:cNvPr>
          <p:cNvSpPr>
            <a:spLocks noGrp="1"/>
          </p:cNvSpPr>
          <p:nvPr>
            <p:ph type="title"/>
          </p:nvPr>
        </p:nvSpPr>
        <p:spPr>
          <a:xfrm>
            <a:off x="7847543" y="1392125"/>
            <a:ext cx="3932237" cy="707379"/>
          </a:xfrm>
        </p:spPr>
        <p:txBody>
          <a:bodyPr/>
          <a:lstStyle/>
          <a:p>
            <a:r>
              <a:rPr lang="en-US" dirty="0" err="1"/>
              <a:t>Barbarosa</a:t>
            </a:r>
            <a:r>
              <a:rPr lang="en-US" dirty="0"/>
              <a:t> Rd/Saur Ln</a:t>
            </a:r>
          </a:p>
        </p:txBody>
      </p:sp>
      <p:sp>
        <p:nvSpPr>
          <p:cNvPr id="8" name="Text Placeholder 7">
            <a:extLst>
              <a:ext uri="{FF2B5EF4-FFF2-40B4-BE49-F238E27FC236}">
                <a16:creationId xmlns:a16="http://schemas.microsoft.com/office/drawing/2014/main" id="{6E32CFBC-3F09-7D27-60E9-A21AE6DC6AC3}"/>
              </a:ext>
            </a:extLst>
          </p:cNvPr>
          <p:cNvSpPr>
            <a:spLocks noGrp="1"/>
          </p:cNvSpPr>
          <p:nvPr>
            <p:ph type="body" sz="half" idx="2"/>
          </p:nvPr>
        </p:nvSpPr>
        <p:spPr>
          <a:xfrm>
            <a:off x="7887586" y="2233062"/>
            <a:ext cx="4304414" cy="3465094"/>
          </a:xfrm>
        </p:spPr>
        <p:txBody>
          <a:bodyPr>
            <a:normAutofit/>
          </a:bodyPr>
          <a:lstStyle/>
          <a:p>
            <a:pPr>
              <a:spcBef>
                <a:spcPts val="0"/>
              </a:spcBef>
              <a:spcAft>
                <a:spcPts val="600"/>
              </a:spcAft>
            </a:pPr>
            <a:r>
              <a:rPr lang="en-US" sz="1400" dirty="0"/>
              <a:t>Proposed Conditions:</a:t>
            </a:r>
          </a:p>
          <a:p>
            <a:pPr indent="-285750">
              <a:spcBef>
                <a:spcPts val="0"/>
              </a:spcBef>
              <a:spcAft>
                <a:spcPts val="600"/>
              </a:spcAft>
              <a:buFont typeface="Arial" panose="020B0604020202020204" pitchFamily="34" charset="0"/>
              <a:buChar char="•"/>
            </a:pPr>
            <a:r>
              <a:rPr lang="en-US" sz="1400" dirty="0"/>
              <a:t>4-lane major urban collector</a:t>
            </a:r>
          </a:p>
          <a:p>
            <a:pPr indent="-285750">
              <a:spcBef>
                <a:spcPts val="0"/>
              </a:spcBef>
              <a:spcAft>
                <a:spcPts val="600"/>
              </a:spcAft>
              <a:buFont typeface="Arial" panose="020B0604020202020204" pitchFamily="34" charset="0"/>
              <a:buChar char="•"/>
            </a:pPr>
            <a:r>
              <a:rPr lang="en-US" sz="1400" dirty="0">
                <a:solidFill>
                  <a:schemeClr val="tx1">
                    <a:lumMod val="95000"/>
                    <a:lumOff val="5000"/>
                  </a:schemeClr>
                </a:solidFill>
              </a:rPr>
              <a:t>Continuous bike and pedestrian facilities</a:t>
            </a:r>
          </a:p>
          <a:p>
            <a:pPr indent="-285750">
              <a:spcBef>
                <a:spcPts val="0"/>
              </a:spcBef>
              <a:spcAft>
                <a:spcPts val="600"/>
              </a:spcAft>
              <a:buFont typeface="Arial" panose="020B0604020202020204" pitchFamily="34" charset="0"/>
              <a:buChar char="•"/>
            </a:pPr>
            <a:r>
              <a:rPr lang="en-US" sz="1400" dirty="0">
                <a:solidFill>
                  <a:schemeClr val="tx1">
                    <a:lumMod val="95000"/>
                    <a:lumOff val="5000"/>
                  </a:schemeClr>
                </a:solidFill>
              </a:rPr>
              <a:t>Annual Average Daily Traffic: 18,200 </a:t>
            </a:r>
            <a:r>
              <a:rPr lang="en-US" sz="1400" dirty="0" err="1">
                <a:solidFill>
                  <a:schemeClr val="tx1">
                    <a:lumMod val="95000"/>
                    <a:lumOff val="5000"/>
                  </a:schemeClr>
                </a:solidFill>
              </a:rPr>
              <a:t>veh</a:t>
            </a:r>
            <a:r>
              <a:rPr lang="en-US" sz="1400" dirty="0">
                <a:solidFill>
                  <a:schemeClr val="tx1">
                    <a:lumMod val="95000"/>
                    <a:lumOff val="5000"/>
                  </a:schemeClr>
                </a:solidFill>
              </a:rPr>
              <a:t>/day (2050)</a:t>
            </a:r>
          </a:p>
          <a:p>
            <a:pPr indent="-285750">
              <a:spcBef>
                <a:spcPts val="0"/>
              </a:spcBef>
              <a:spcAft>
                <a:spcPts val="600"/>
              </a:spcAft>
              <a:buFont typeface="Arial" panose="020B0604020202020204" pitchFamily="34" charset="0"/>
              <a:buChar char="•"/>
            </a:pPr>
            <a:endParaRPr lang="en-US" sz="1400" dirty="0">
              <a:solidFill>
                <a:schemeClr val="tx1">
                  <a:lumMod val="95000"/>
                  <a:lumOff val="5000"/>
                </a:schemeClr>
              </a:solidFill>
            </a:endParaRPr>
          </a:p>
          <a:p>
            <a:r>
              <a:rPr lang="en-US" dirty="0"/>
              <a:t>Key Features</a:t>
            </a:r>
          </a:p>
          <a:p>
            <a:pPr marL="742950" lvl="1" indent="-285750">
              <a:buFont typeface="Arial" panose="020B0604020202020204" pitchFamily="34" charset="0"/>
              <a:buChar char="•"/>
            </a:pPr>
            <a:r>
              <a:rPr lang="en-US" dirty="0"/>
              <a:t>4 lane facility with 12’ lanes</a:t>
            </a:r>
          </a:p>
          <a:p>
            <a:pPr marL="742950" lvl="1" indent="-285750">
              <a:buFont typeface="Arial" panose="020B0604020202020204" pitchFamily="34" charset="0"/>
              <a:buChar char="•"/>
            </a:pPr>
            <a:r>
              <a:rPr lang="en-US" dirty="0"/>
              <a:t>9 new left turn lanes, 4 new right turn lanes</a:t>
            </a:r>
          </a:p>
          <a:p>
            <a:pPr marL="742950" lvl="1" indent="-285750">
              <a:buFont typeface="Arial" panose="020B0604020202020204" pitchFamily="34" charset="0"/>
              <a:buChar char="•"/>
            </a:pPr>
            <a:r>
              <a:rPr lang="en-US" dirty="0"/>
              <a:t>New storm sewer</a:t>
            </a:r>
          </a:p>
          <a:p>
            <a:pPr marL="742950" lvl="1" indent="-285750">
              <a:buFont typeface="Arial" panose="020B0604020202020204" pitchFamily="34" charset="0"/>
              <a:buChar char="•"/>
            </a:pPr>
            <a:r>
              <a:rPr lang="en-US" dirty="0"/>
              <a:t>14’ wide medians or shared left turn lanes</a:t>
            </a:r>
          </a:p>
          <a:p>
            <a:pPr marL="742950" lvl="1" indent="-285750">
              <a:buFont typeface="Arial" panose="020B0604020202020204" pitchFamily="34" charset="0"/>
              <a:buChar char="•"/>
            </a:pPr>
            <a:r>
              <a:rPr lang="en-US" dirty="0"/>
              <a:t>10’ wide SUP and 6’ sidewalks with green space</a:t>
            </a:r>
          </a:p>
          <a:p>
            <a:pPr indent="-285750">
              <a:spcBef>
                <a:spcPts val="0"/>
              </a:spcBef>
              <a:spcAft>
                <a:spcPts val="600"/>
              </a:spcAft>
              <a:buFont typeface="Arial" panose="020B0604020202020204" pitchFamily="34" charset="0"/>
              <a:buChar char="•"/>
            </a:pPr>
            <a:endParaRPr lang="en-US" sz="1400" dirty="0">
              <a:solidFill>
                <a:schemeClr val="tx1">
                  <a:lumMod val="95000"/>
                  <a:lumOff val="5000"/>
                </a:schemeClr>
              </a:solidFill>
            </a:endParaRPr>
          </a:p>
          <a:p>
            <a:pPr>
              <a:spcBef>
                <a:spcPts val="0"/>
              </a:spcBef>
              <a:spcAft>
                <a:spcPts val="600"/>
              </a:spcAft>
            </a:pPr>
            <a:endParaRPr lang="en-US" sz="1400" dirty="0"/>
          </a:p>
        </p:txBody>
      </p:sp>
      <p:sp>
        <p:nvSpPr>
          <p:cNvPr id="4" name="Slide Number Placeholder 3">
            <a:extLst>
              <a:ext uri="{FF2B5EF4-FFF2-40B4-BE49-F238E27FC236}">
                <a16:creationId xmlns:a16="http://schemas.microsoft.com/office/drawing/2014/main" id="{962AF4FC-DA4B-5F5E-76FB-81F40137425C}"/>
              </a:ext>
            </a:extLst>
          </p:cNvPr>
          <p:cNvSpPr>
            <a:spLocks noGrp="1"/>
          </p:cNvSpPr>
          <p:nvPr>
            <p:ph type="sldNum" sz="quarter" idx="12"/>
          </p:nvPr>
        </p:nvSpPr>
        <p:spPr/>
        <p:txBody>
          <a:bodyPr/>
          <a:lstStyle/>
          <a:p>
            <a:fld id="{C70CF8D0-027B-4435-A0B6-DE442E2E8D12}" type="slidenum">
              <a:rPr lang="en-US" smtClean="0"/>
              <a:pPr/>
              <a:t>4</a:t>
            </a:fld>
            <a:endParaRPr lang="en-US" dirty="0"/>
          </a:p>
        </p:txBody>
      </p:sp>
      <p:pic>
        <p:nvPicPr>
          <p:cNvPr id="5" name="Picture 4">
            <a:extLst>
              <a:ext uri="{FF2B5EF4-FFF2-40B4-BE49-F238E27FC236}">
                <a16:creationId xmlns:a16="http://schemas.microsoft.com/office/drawing/2014/main" id="{07CBE033-D48D-5ACB-D68E-4482C0587123}"/>
              </a:ext>
            </a:extLst>
          </p:cNvPr>
          <p:cNvPicPr>
            <a:picLocks noChangeAspect="1"/>
          </p:cNvPicPr>
          <p:nvPr/>
        </p:nvPicPr>
        <p:blipFill>
          <a:blip r:embed="rId2"/>
          <a:stretch>
            <a:fillRect/>
          </a:stretch>
        </p:blipFill>
        <p:spPr>
          <a:xfrm>
            <a:off x="313588" y="2007817"/>
            <a:ext cx="7235076" cy="3458058"/>
          </a:xfrm>
          <a:prstGeom prst="rect">
            <a:avLst/>
          </a:prstGeom>
        </p:spPr>
      </p:pic>
    </p:spTree>
    <p:extLst>
      <p:ext uri="{BB962C8B-B14F-4D97-AF65-F5344CB8AC3E}">
        <p14:creationId xmlns:p14="http://schemas.microsoft.com/office/powerpoint/2010/main" val="356190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ACEC-DDB0-A1F7-D09E-545A68977DC4}"/>
              </a:ext>
            </a:extLst>
          </p:cNvPr>
          <p:cNvSpPr>
            <a:spLocks noGrp="1"/>
          </p:cNvSpPr>
          <p:nvPr>
            <p:ph type="title"/>
          </p:nvPr>
        </p:nvSpPr>
        <p:spPr/>
        <p:txBody>
          <a:bodyPr/>
          <a:lstStyle/>
          <a:p>
            <a:r>
              <a:rPr lang="en-US" dirty="0"/>
              <a:t>Construction Phasing</a:t>
            </a:r>
          </a:p>
        </p:txBody>
      </p:sp>
      <p:sp>
        <p:nvSpPr>
          <p:cNvPr id="3" name="Slide Number Placeholder 2">
            <a:extLst>
              <a:ext uri="{FF2B5EF4-FFF2-40B4-BE49-F238E27FC236}">
                <a16:creationId xmlns:a16="http://schemas.microsoft.com/office/drawing/2014/main" id="{FEB393BF-E3C3-CB6C-C9A2-13B1AF2C19C5}"/>
              </a:ext>
            </a:extLst>
          </p:cNvPr>
          <p:cNvSpPr>
            <a:spLocks noGrp="1"/>
          </p:cNvSpPr>
          <p:nvPr>
            <p:ph type="sldNum" sz="quarter" idx="12"/>
          </p:nvPr>
        </p:nvSpPr>
        <p:spPr/>
        <p:txBody>
          <a:bodyPr/>
          <a:lstStyle/>
          <a:p>
            <a:fld id="{C70CF8D0-027B-4435-A0B6-DE442E2E8D12}" type="slidenum">
              <a:rPr lang="en-US" smtClean="0"/>
              <a:pPr/>
              <a:t>5</a:t>
            </a:fld>
            <a:endParaRPr lang="en-US" dirty="0"/>
          </a:p>
        </p:txBody>
      </p:sp>
    </p:spTree>
    <p:extLst>
      <p:ext uri="{BB962C8B-B14F-4D97-AF65-F5344CB8AC3E}">
        <p14:creationId xmlns:p14="http://schemas.microsoft.com/office/powerpoint/2010/main" val="121926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56E11E38-594C-B672-9E87-4C7B97341691}"/>
              </a:ext>
            </a:extLst>
          </p:cNvPr>
          <p:cNvSpPr>
            <a:spLocks noGrp="1"/>
          </p:cNvSpPr>
          <p:nvPr>
            <p:ph sz="half" idx="2"/>
          </p:nvPr>
        </p:nvSpPr>
        <p:spPr>
          <a:xfrm>
            <a:off x="6172202" y="1468073"/>
            <a:ext cx="5438162" cy="3884103"/>
          </a:xfrm>
        </p:spPr>
        <p:txBody>
          <a:bodyPr>
            <a:normAutofit lnSpcReduction="10000"/>
          </a:bodyPr>
          <a:lstStyle/>
          <a:p>
            <a:r>
              <a:rPr lang="en-US" dirty="0"/>
              <a:t>Existing Conditions</a:t>
            </a:r>
          </a:p>
          <a:p>
            <a:pPr lvl="1"/>
            <a:r>
              <a:rPr lang="en-US" dirty="0"/>
              <a:t>Common Lanes: 12’ wide</a:t>
            </a:r>
          </a:p>
          <a:p>
            <a:pPr lvl="1"/>
            <a:r>
              <a:rPr lang="en-US" dirty="0"/>
              <a:t>Shoulder Varies: 0’ - 4’ wide</a:t>
            </a:r>
          </a:p>
          <a:p>
            <a:pPr lvl="1"/>
            <a:r>
              <a:rPr lang="en-US" dirty="0"/>
              <a:t>Maintaining current day traffic patterns</a:t>
            </a:r>
          </a:p>
          <a:p>
            <a:r>
              <a:rPr lang="en-US" dirty="0"/>
              <a:t>Construction Phase 1:</a:t>
            </a:r>
          </a:p>
          <a:p>
            <a:pPr lvl="1"/>
            <a:r>
              <a:rPr lang="en-US" dirty="0"/>
              <a:t>Construct temporary pavement</a:t>
            </a:r>
          </a:p>
          <a:p>
            <a:pPr lvl="1"/>
            <a:r>
              <a:rPr lang="en-US" dirty="0"/>
              <a:t>No shoulder on eastbound traffic</a:t>
            </a:r>
          </a:p>
          <a:p>
            <a:pPr lvl="1"/>
            <a:r>
              <a:rPr lang="en-US" dirty="0"/>
              <a:t>No traffic shift</a:t>
            </a:r>
          </a:p>
          <a:p>
            <a:pPr lvl="1"/>
            <a:r>
              <a:rPr lang="en-US" dirty="0"/>
              <a:t>Common lane widths remain 12’</a:t>
            </a:r>
          </a:p>
        </p:txBody>
      </p:sp>
      <p:sp>
        <p:nvSpPr>
          <p:cNvPr id="4" name="Slide Number Placeholder 3">
            <a:extLst>
              <a:ext uri="{FF2B5EF4-FFF2-40B4-BE49-F238E27FC236}">
                <a16:creationId xmlns:a16="http://schemas.microsoft.com/office/drawing/2014/main" id="{0476146E-D768-12CD-8792-9E265B507675}"/>
              </a:ext>
            </a:extLst>
          </p:cNvPr>
          <p:cNvSpPr>
            <a:spLocks noGrp="1"/>
          </p:cNvSpPr>
          <p:nvPr>
            <p:ph type="sldNum" sz="quarter" idx="12"/>
          </p:nvPr>
        </p:nvSpPr>
        <p:spPr/>
        <p:txBody>
          <a:bodyPr/>
          <a:lstStyle/>
          <a:p>
            <a:fld id="{C70CF8D0-027B-4435-A0B6-DE442E2E8D12}" type="slidenum">
              <a:rPr lang="en-US" smtClean="0"/>
              <a:pPr/>
              <a:t>6</a:t>
            </a:fld>
            <a:endParaRPr lang="en-US" dirty="0"/>
          </a:p>
        </p:txBody>
      </p:sp>
      <p:sp>
        <p:nvSpPr>
          <p:cNvPr id="12" name="Title 11">
            <a:extLst>
              <a:ext uri="{FF2B5EF4-FFF2-40B4-BE49-F238E27FC236}">
                <a16:creationId xmlns:a16="http://schemas.microsoft.com/office/drawing/2014/main" id="{3BFE8031-B75B-2DF6-ACAE-9FB843E81958}"/>
              </a:ext>
            </a:extLst>
          </p:cNvPr>
          <p:cNvSpPr>
            <a:spLocks noGrp="1"/>
          </p:cNvSpPr>
          <p:nvPr>
            <p:ph type="title"/>
          </p:nvPr>
        </p:nvSpPr>
        <p:spPr/>
        <p:txBody>
          <a:bodyPr/>
          <a:lstStyle/>
          <a:p>
            <a:r>
              <a:rPr lang="en-US" dirty="0"/>
              <a:t>Construction: Phase 1</a:t>
            </a:r>
          </a:p>
        </p:txBody>
      </p:sp>
      <p:pic>
        <p:nvPicPr>
          <p:cNvPr id="6" name="Picture 5">
            <a:extLst>
              <a:ext uri="{FF2B5EF4-FFF2-40B4-BE49-F238E27FC236}">
                <a16:creationId xmlns:a16="http://schemas.microsoft.com/office/drawing/2014/main" id="{69C77292-CF87-0C61-17B1-61B795BB12A1}"/>
              </a:ext>
            </a:extLst>
          </p:cNvPr>
          <p:cNvPicPr>
            <a:picLocks noChangeAspect="1"/>
          </p:cNvPicPr>
          <p:nvPr/>
        </p:nvPicPr>
        <p:blipFill rotWithShape="1">
          <a:blip r:embed="rId2"/>
          <a:srcRect l="31236"/>
          <a:stretch/>
        </p:blipFill>
        <p:spPr>
          <a:xfrm>
            <a:off x="838200" y="1895261"/>
            <a:ext cx="5181600" cy="3067478"/>
          </a:xfrm>
          <a:prstGeom prst="rect">
            <a:avLst/>
          </a:prstGeom>
        </p:spPr>
      </p:pic>
    </p:spTree>
    <p:extLst>
      <p:ext uri="{BB962C8B-B14F-4D97-AF65-F5344CB8AC3E}">
        <p14:creationId xmlns:p14="http://schemas.microsoft.com/office/powerpoint/2010/main" val="114007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56E11E38-594C-B672-9E87-4C7B97341691}"/>
              </a:ext>
            </a:extLst>
          </p:cNvPr>
          <p:cNvSpPr>
            <a:spLocks noGrp="1"/>
          </p:cNvSpPr>
          <p:nvPr>
            <p:ph sz="half" idx="2"/>
          </p:nvPr>
        </p:nvSpPr>
        <p:spPr>
          <a:xfrm>
            <a:off x="6537960" y="2419781"/>
            <a:ext cx="5654040" cy="2938301"/>
          </a:xfrm>
        </p:spPr>
        <p:txBody>
          <a:bodyPr>
            <a:normAutofit/>
          </a:bodyPr>
          <a:lstStyle/>
          <a:p>
            <a:r>
              <a:rPr lang="en-US" dirty="0"/>
              <a:t>Construction Phase 2:</a:t>
            </a:r>
          </a:p>
          <a:p>
            <a:pPr lvl="1"/>
            <a:r>
              <a:rPr lang="en-US" dirty="0"/>
              <a:t>Shift traffic</a:t>
            </a:r>
          </a:p>
          <a:p>
            <a:pPr lvl="1"/>
            <a:r>
              <a:rPr lang="en-US" dirty="0"/>
              <a:t>Erect low profile concrete barrier</a:t>
            </a:r>
          </a:p>
          <a:p>
            <a:pPr lvl="1"/>
            <a:r>
              <a:rPr lang="en-US" dirty="0"/>
              <a:t>Lanes reduced to 11’ wide in each direction</a:t>
            </a:r>
          </a:p>
          <a:p>
            <a:pPr lvl="1"/>
            <a:r>
              <a:rPr lang="en-US" dirty="0"/>
              <a:t>Construction begins on westbound lanes, curb and gutter, and sidewalks</a:t>
            </a:r>
          </a:p>
        </p:txBody>
      </p:sp>
      <p:sp>
        <p:nvSpPr>
          <p:cNvPr id="4" name="Slide Number Placeholder 3">
            <a:extLst>
              <a:ext uri="{FF2B5EF4-FFF2-40B4-BE49-F238E27FC236}">
                <a16:creationId xmlns:a16="http://schemas.microsoft.com/office/drawing/2014/main" id="{0476146E-D768-12CD-8792-9E265B507675}"/>
              </a:ext>
            </a:extLst>
          </p:cNvPr>
          <p:cNvSpPr>
            <a:spLocks noGrp="1"/>
          </p:cNvSpPr>
          <p:nvPr>
            <p:ph type="sldNum" sz="quarter" idx="12"/>
          </p:nvPr>
        </p:nvSpPr>
        <p:spPr/>
        <p:txBody>
          <a:bodyPr/>
          <a:lstStyle/>
          <a:p>
            <a:fld id="{C70CF8D0-027B-4435-A0B6-DE442E2E8D12}" type="slidenum">
              <a:rPr lang="en-US" smtClean="0"/>
              <a:pPr/>
              <a:t>7</a:t>
            </a:fld>
            <a:endParaRPr lang="en-US" dirty="0"/>
          </a:p>
        </p:txBody>
      </p:sp>
      <p:sp>
        <p:nvSpPr>
          <p:cNvPr id="12" name="Title 11">
            <a:extLst>
              <a:ext uri="{FF2B5EF4-FFF2-40B4-BE49-F238E27FC236}">
                <a16:creationId xmlns:a16="http://schemas.microsoft.com/office/drawing/2014/main" id="{3BFE8031-B75B-2DF6-ACAE-9FB843E81958}"/>
              </a:ext>
            </a:extLst>
          </p:cNvPr>
          <p:cNvSpPr>
            <a:spLocks noGrp="1"/>
          </p:cNvSpPr>
          <p:nvPr>
            <p:ph type="title"/>
          </p:nvPr>
        </p:nvSpPr>
        <p:spPr/>
        <p:txBody>
          <a:bodyPr/>
          <a:lstStyle/>
          <a:p>
            <a:r>
              <a:rPr lang="en-US" dirty="0"/>
              <a:t>Construction: Phase 2</a:t>
            </a:r>
          </a:p>
        </p:txBody>
      </p:sp>
      <p:pic>
        <p:nvPicPr>
          <p:cNvPr id="7" name="Picture 6">
            <a:extLst>
              <a:ext uri="{FF2B5EF4-FFF2-40B4-BE49-F238E27FC236}">
                <a16:creationId xmlns:a16="http://schemas.microsoft.com/office/drawing/2014/main" id="{AA92DDC5-7A7E-272D-EEAF-B48ECF725265}"/>
              </a:ext>
            </a:extLst>
          </p:cNvPr>
          <p:cNvPicPr>
            <a:picLocks noChangeAspect="1"/>
          </p:cNvPicPr>
          <p:nvPr/>
        </p:nvPicPr>
        <p:blipFill>
          <a:blip r:embed="rId2"/>
          <a:stretch>
            <a:fillRect/>
          </a:stretch>
        </p:blipFill>
        <p:spPr>
          <a:xfrm>
            <a:off x="502300" y="2419781"/>
            <a:ext cx="5766901" cy="2642873"/>
          </a:xfrm>
          <a:prstGeom prst="rect">
            <a:avLst/>
          </a:prstGeom>
        </p:spPr>
      </p:pic>
    </p:spTree>
    <p:extLst>
      <p:ext uri="{BB962C8B-B14F-4D97-AF65-F5344CB8AC3E}">
        <p14:creationId xmlns:p14="http://schemas.microsoft.com/office/powerpoint/2010/main" val="402095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5EB8E9-C1DD-1EE0-A33A-C8448C106D84}"/>
              </a:ext>
            </a:extLst>
          </p:cNvPr>
          <p:cNvPicPr>
            <a:picLocks noChangeAspect="1"/>
          </p:cNvPicPr>
          <p:nvPr/>
        </p:nvPicPr>
        <p:blipFill>
          <a:blip r:embed="rId2"/>
          <a:stretch>
            <a:fillRect/>
          </a:stretch>
        </p:blipFill>
        <p:spPr>
          <a:xfrm>
            <a:off x="431507" y="2793745"/>
            <a:ext cx="8301946" cy="3298993"/>
          </a:xfrm>
          <a:prstGeom prst="rect">
            <a:avLst/>
          </a:prstGeom>
        </p:spPr>
      </p:pic>
      <p:sp>
        <p:nvSpPr>
          <p:cNvPr id="21" name="Content Placeholder 20">
            <a:extLst>
              <a:ext uri="{FF2B5EF4-FFF2-40B4-BE49-F238E27FC236}">
                <a16:creationId xmlns:a16="http://schemas.microsoft.com/office/drawing/2014/main" id="{56E11E38-594C-B672-9E87-4C7B97341691}"/>
              </a:ext>
            </a:extLst>
          </p:cNvPr>
          <p:cNvSpPr>
            <a:spLocks noGrp="1"/>
          </p:cNvSpPr>
          <p:nvPr>
            <p:ph sz="half" idx="2"/>
          </p:nvPr>
        </p:nvSpPr>
        <p:spPr>
          <a:xfrm>
            <a:off x="6537960" y="1608020"/>
            <a:ext cx="5654040" cy="2938301"/>
          </a:xfrm>
        </p:spPr>
        <p:txBody>
          <a:bodyPr>
            <a:normAutofit lnSpcReduction="10000"/>
          </a:bodyPr>
          <a:lstStyle/>
          <a:p>
            <a:r>
              <a:rPr lang="en-US" dirty="0"/>
              <a:t>Construction Phase 3:</a:t>
            </a:r>
          </a:p>
          <a:p>
            <a:pPr lvl="1"/>
            <a:r>
              <a:rPr lang="en-US" dirty="0"/>
              <a:t>Shift traffic on to newly constructed pavement</a:t>
            </a:r>
          </a:p>
          <a:p>
            <a:pPr lvl="1"/>
            <a:r>
              <a:rPr lang="en-US" dirty="0"/>
              <a:t>Erect low profile concrete barrier</a:t>
            </a:r>
          </a:p>
          <a:p>
            <a:pPr lvl="1"/>
            <a:r>
              <a:rPr lang="en-US" dirty="0"/>
              <a:t>Lanes remain 11’ wide in each direction</a:t>
            </a:r>
          </a:p>
          <a:p>
            <a:pPr lvl="1"/>
            <a:r>
              <a:rPr lang="en-US" dirty="0"/>
              <a:t>Construction begins on eastbound lanes, curb and gutter, and sidewalks</a:t>
            </a:r>
          </a:p>
        </p:txBody>
      </p:sp>
      <p:sp>
        <p:nvSpPr>
          <p:cNvPr id="4" name="Slide Number Placeholder 3">
            <a:extLst>
              <a:ext uri="{FF2B5EF4-FFF2-40B4-BE49-F238E27FC236}">
                <a16:creationId xmlns:a16="http://schemas.microsoft.com/office/drawing/2014/main" id="{0476146E-D768-12CD-8792-9E265B507675}"/>
              </a:ext>
            </a:extLst>
          </p:cNvPr>
          <p:cNvSpPr>
            <a:spLocks noGrp="1"/>
          </p:cNvSpPr>
          <p:nvPr>
            <p:ph type="sldNum" sz="quarter" idx="12"/>
          </p:nvPr>
        </p:nvSpPr>
        <p:spPr/>
        <p:txBody>
          <a:bodyPr/>
          <a:lstStyle/>
          <a:p>
            <a:fld id="{C70CF8D0-027B-4435-A0B6-DE442E2E8D12}" type="slidenum">
              <a:rPr lang="en-US" smtClean="0"/>
              <a:pPr/>
              <a:t>8</a:t>
            </a:fld>
            <a:endParaRPr lang="en-US" dirty="0"/>
          </a:p>
        </p:txBody>
      </p:sp>
      <p:sp>
        <p:nvSpPr>
          <p:cNvPr id="12" name="Title 11">
            <a:extLst>
              <a:ext uri="{FF2B5EF4-FFF2-40B4-BE49-F238E27FC236}">
                <a16:creationId xmlns:a16="http://schemas.microsoft.com/office/drawing/2014/main" id="{3BFE8031-B75B-2DF6-ACAE-9FB843E81958}"/>
              </a:ext>
            </a:extLst>
          </p:cNvPr>
          <p:cNvSpPr>
            <a:spLocks noGrp="1"/>
          </p:cNvSpPr>
          <p:nvPr>
            <p:ph type="title"/>
          </p:nvPr>
        </p:nvSpPr>
        <p:spPr/>
        <p:txBody>
          <a:bodyPr/>
          <a:lstStyle/>
          <a:p>
            <a:r>
              <a:rPr lang="en-US" dirty="0"/>
              <a:t>Construction: Phase 3</a:t>
            </a:r>
          </a:p>
        </p:txBody>
      </p:sp>
    </p:spTree>
    <p:extLst>
      <p:ext uri="{BB962C8B-B14F-4D97-AF65-F5344CB8AC3E}">
        <p14:creationId xmlns:p14="http://schemas.microsoft.com/office/powerpoint/2010/main" val="324349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9821-C2CE-5201-4FD5-1B64923FF9F7}"/>
              </a:ext>
            </a:extLst>
          </p:cNvPr>
          <p:cNvSpPr>
            <a:spLocks noGrp="1"/>
          </p:cNvSpPr>
          <p:nvPr>
            <p:ph type="title"/>
          </p:nvPr>
        </p:nvSpPr>
        <p:spPr/>
        <p:txBody>
          <a:bodyPr/>
          <a:lstStyle/>
          <a:p>
            <a:r>
              <a:rPr lang="en-US" dirty="0"/>
              <a:t>Environmental Impacts</a:t>
            </a:r>
          </a:p>
        </p:txBody>
      </p:sp>
      <p:sp>
        <p:nvSpPr>
          <p:cNvPr id="3" name="Slide Number Placeholder 2">
            <a:extLst>
              <a:ext uri="{FF2B5EF4-FFF2-40B4-BE49-F238E27FC236}">
                <a16:creationId xmlns:a16="http://schemas.microsoft.com/office/drawing/2014/main" id="{3BFB0B0A-4D1B-0C9C-533E-33F82ED9F304}"/>
              </a:ext>
            </a:extLst>
          </p:cNvPr>
          <p:cNvSpPr>
            <a:spLocks noGrp="1"/>
          </p:cNvSpPr>
          <p:nvPr>
            <p:ph type="sldNum" sz="quarter" idx="12"/>
          </p:nvPr>
        </p:nvSpPr>
        <p:spPr/>
        <p:txBody>
          <a:bodyPr/>
          <a:lstStyle/>
          <a:p>
            <a:fld id="{C70CF8D0-027B-4435-A0B6-DE442E2E8D12}" type="slidenum">
              <a:rPr lang="en-US" smtClean="0"/>
              <a:pPr/>
              <a:t>9</a:t>
            </a:fld>
            <a:endParaRPr lang="en-US" dirty="0"/>
          </a:p>
        </p:txBody>
      </p:sp>
    </p:spTree>
    <p:extLst>
      <p:ext uri="{BB962C8B-B14F-4D97-AF65-F5344CB8AC3E}">
        <p14:creationId xmlns:p14="http://schemas.microsoft.com/office/powerpoint/2010/main" val="357516297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85369"/>
      </a:accent1>
      <a:accent2>
        <a:srgbClr val="2589A6"/>
      </a:accent2>
      <a:accent3>
        <a:srgbClr val="8CC63F"/>
      </a:accent3>
      <a:accent4>
        <a:srgbClr val="0A3254"/>
      </a:accent4>
      <a:accent5>
        <a:srgbClr val="11ABB4"/>
      </a:accent5>
      <a:accent6>
        <a:srgbClr val="006937"/>
      </a:accent6>
      <a:hlink>
        <a:srgbClr val="8CC63F"/>
      </a:hlink>
      <a:folHlink>
        <a:srgbClr val="2589A6"/>
      </a:folHlink>
    </a:clrScheme>
    <a:fontScheme name="Custom 1">
      <a:majorFont>
        <a:latin typeface="Nexa Black"/>
        <a:ea typeface=""/>
        <a:cs typeface=""/>
      </a:majorFont>
      <a:minorFont>
        <a:latin typeface="Nex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1810</TotalTime>
  <Words>419</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Courier New</vt:lpstr>
      <vt:lpstr>Nexa</vt:lpstr>
      <vt:lpstr>Nexa Black</vt:lpstr>
      <vt:lpstr>Nexa Text Black</vt:lpstr>
      <vt:lpstr>Wingdings</vt:lpstr>
      <vt:lpstr>Wingdings 3</vt:lpstr>
      <vt:lpstr>Office Theme</vt:lpstr>
      <vt:lpstr>Barbarosa Road / Saur Lane Widening </vt:lpstr>
      <vt:lpstr>Project Location</vt:lpstr>
      <vt:lpstr>Barbarosa Rd/Saur Ln</vt:lpstr>
      <vt:lpstr>Barbarosa Rd/Saur Ln</vt:lpstr>
      <vt:lpstr>Construction Phasing</vt:lpstr>
      <vt:lpstr>Construction: Phase 1</vt:lpstr>
      <vt:lpstr>Construction: Phase 2</vt:lpstr>
      <vt:lpstr>Construction: Phase 3</vt:lpstr>
      <vt:lpstr>Environmental Impacts</vt:lpstr>
      <vt:lpstr>NATIONAL ENVIRONMENTAL POLICY ACT (NEPA)</vt:lpstr>
      <vt:lpstr>Environmental Considerations</vt:lpstr>
      <vt:lpstr>Project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Jenna Vinson</dc:creator>
  <cp:lastModifiedBy>Nathan Garza</cp:lastModifiedBy>
  <cp:revision>28</cp:revision>
  <dcterms:created xsi:type="dcterms:W3CDTF">2023-10-31T18:59:10Z</dcterms:created>
  <dcterms:modified xsi:type="dcterms:W3CDTF">2024-06-11T13:16:58Z</dcterms:modified>
</cp:coreProperties>
</file>